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51"/>
  </p:notesMasterIdLst>
  <p:sldIdLst>
    <p:sldId id="581" r:id="rId2"/>
    <p:sldId id="499" r:id="rId3"/>
    <p:sldId id="50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3" r:id="rId20"/>
    <p:sldId id="274" r:id="rId21"/>
    <p:sldId id="276" r:id="rId22"/>
    <p:sldId id="501" r:id="rId23"/>
    <p:sldId id="502" r:id="rId24"/>
    <p:sldId id="296" r:id="rId25"/>
    <p:sldId id="297" r:id="rId26"/>
    <p:sldId id="299" r:id="rId27"/>
    <p:sldId id="301" r:id="rId28"/>
    <p:sldId id="503" r:id="rId29"/>
    <p:sldId id="504" r:id="rId30"/>
    <p:sldId id="512" r:id="rId31"/>
    <p:sldId id="513" r:id="rId32"/>
    <p:sldId id="583" r:id="rId33"/>
    <p:sldId id="305" r:id="rId34"/>
    <p:sldId id="306" r:id="rId35"/>
    <p:sldId id="279" r:id="rId36"/>
    <p:sldId id="280" r:id="rId37"/>
    <p:sldId id="281" r:id="rId38"/>
    <p:sldId id="282" r:id="rId39"/>
    <p:sldId id="283" r:id="rId40"/>
    <p:sldId id="284" r:id="rId41"/>
    <p:sldId id="285" r:id="rId42"/>
    <p:sldId id="286" r:id="rId43"/>
    <p:sldId id="288" r:id="rId44"/>
    <p:sldId id="589" r:id="rId45"/>
    <p:sldId id="289" r:id="rId46"/>
    <p:sldId id="290" r:id="rId47"/>
    <p:sldId id="517" r:id="rId48"/>
    <p:sldId id="519" r:id="rId49"/>
    <p:sldId id="582" r:id="rId50"/>
  </p:sldIdLst>
  <p:sldSz cx="9145588"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576" userDrawn="1">
          <p15:clr>
            <a:srgbClr val="A4A3A4"/>
          </p15:clr>
        </p15:guide>
        <p15:guide id="5" pos="7296" userDrawn="1">
          <p15:clr>
            <a:srgbClr val="A4A3A4"/>
          </p15:clr>
        </p15:guide>
        <p15:guide id="6" pos="7104" userDrawn="1">
          <p15:clr>
            <a:srgbClr val="A4A3A4"/>
          </p15:clr>
        </p15:guide>
        <p15:guide id="7" orient="horz" pos="3888" userDrawn="1">
          <p15:clr>
            <a:srgbClr val="A4A3A4"/>
          </p15:clr>
        </p15:guide>
        <p15:guide id="8" orient="horz" pos="1049" userDrawn="1">
          <p15:clr>
            <a:srgbClr val="A4A3A4"/>
          </p15:clr>
        </p15:guide>
        <p15:guide id="9" orient="horz" pos="686" userDrawn="1">
          <p15:clr>
            <a:srgbClr val="A4A3A4"/>
          </p15:clr>
        </p15:guide>
        <p15:guide id="10" orient="horz" pos="3158" userDrawn="1">
          <p15:clr>
            <a:srgbClr val="A4A3A4"/>
          </p15:clr>
        </p15:guide>
        <p15:guide id="11" pos="2881">
          <p15:clr>
            <a:srgbClr val="A4A3A4"/>
          </p15:clr>
        </p15:guide>
        <p15:guide id="12" pos="288">
          <p15:clr>
            <a:srgbClr val="A4A3A4"/>
          </p15:clr>
        </p15:guide>
        <p15:guide id="13" pos="432">
          <p15:clr>
            <a:srgbClr val="A4A3A4"/>
          </p15:clr>
        </p15:guide>
        <p15:guide id="14" pos="5473">
          <p15:clr>
            <a:srgbClr val="A4A3A4"/>
          </p15:clr>
        </p15:guide>
        <p15:guide id="15" pos="53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00FF"/>
    <a:srgbClr val="0099CC"/>
    <a:srgbClr val="7F8C8D"/>
    <a:srgbClr val="ECF0F1"/>
    <a:srgbClr val="E74C3C"/>
    <a:srgbClr val="94B155"/>
    <a:srgbClr val="3D9FAC"/>
    <a:srgbClr val="FEB834"/>
    <a:srgbClr val="5B44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01" autoAdjust="0"/>
  </p:normalViewPr>
  <p:slideViewPr>
    <p:cSldViewPr snapToGrid="0" showGuides="1">
      <p:cViewPr varScale="1">
        <p:scale>
          <a:sx n="113" d="100"/>
          <a:sy n="113" d="100"/>
        </p:scale>
        <p:origin x="1590" y="102"/>
      </p:cViewPr>
      <p:guideLst>
        <p:guide orient="horz" pos="2160"/>
        <p:guide pos="3840"/>
        <p:guide pos="384"/>
        <p:guide pos="576"/>
        <p:guide pos="7296"/>
        <p:guide pos="7104"/>
        <p:guide orient="horz" pos="3888"/>
        <p:guide orient="horz" pos="1049"/>
        <p:guide orient="horz" pos="686"/>
        <p:guide orient="horz" pos="3158"/>
        <p:guide pos="2881"/>
        <p:guide pos="288"/>
        <p:guide pos="432"/>
        <p:guide pos="5473"/>
        <p:guide pos="53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CC360C-F423-4191-B903-C96919C651F4}" type="datetimeFigureOut">
              <a:rPr lang="zh-CN" altLang="en-US" smtClean="0"/>
              <a:pPr/>
              <a:t>2023/10/17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B7194D-9457-4CB1-9230-4797428E1A57}" type="slidenum">
              <a:rPr lang="zh-CN" altLang="en-US" smtClean="0"/>
              <a:pPr/>
              <a:t>‹#›</a:t>
            </a:fld>
            <a:endParaRPr lang="zh-CN" altLang="en-US"/>
          </a:p>
        </p:txBody>
      </p:sp>
    </p:spTree>
    <p:extLst>
      <p:ext uri="{BB962C8B-B14F-4D97-AF65-F5344CB8AC3E}">
        <p14:creationId xmlns:p14="http://schemas.microsoft.com/office/powerpoint/2010/main" val="110393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DA1BB-78D1-4DB6-8BAC-9028383018BE}"/>
              </a:ext>
            </a:extLst>
          </p:cNvPr>
          <p:cNvSpPr>
            <a:spLocks noGrp="1"/>
          </p:cNvSpPr>
          <p:nvPr>
            <p:ph type="ctrTitle"/>
          </p:nvPr>
        </p:nvSpPr>
        <p:spPr>
          <a:xfrm>
            <a:off x="1143199" y="1122363"/>
            <a:ext cx="6859191" cy="2387600"/>
          </a:xfrm>
        </p:spPr>
        <p:txBody>
          <a:bodyPr anchor="b"/>
          <a:lstStyle>
            <a:lvl1pPr algn="ctr">
              <a:defRPr sz="4501"/>
            </a:lvl1pPr>
          </a:lstStyle>
          <a:p>
            <a:r>
              <a:rPr lang="zh-CN" altLang="en-US"/>
              <a:t>单击此处编辑母版标题样式</a:t>
            </a:r>
          </a:p>
        </p:txBody>
      </p:sp>
      <p:sp>
        <p:nvSpPr>
          <p:cNvPr id="3" name="副标题 2">
            <a:extLst>
              <a:ext uri="{FF2B5EF4-FFF2-40B4-BE49-F238E27FC236}">
                <a16:creationId xmlns:a16="http://schemas.microsoft.com/office/drawing/2014/main" id="{A8FCA769-D6BA-4EA6-A40E-6C681D290233}"/>
              </a:ext>
            </a:extLst>
          </p:cNvPr>
          <p:cNvSpPr>
            <a:spLocks noGrp="1"/>
          </p:cNvSpPr>
          <p:nvPr>
            <p:ph type="subTitle" idx="1"/>
          </p:nvPr>
        </p:nvSpPr>
        <p:spPr>
          <a:xfrm>
            <a:off x="1143199" y="3602038"/>
            <a:ext cx="6859191" cy="1655762"/>
          </a:xfrm>
        </p:spPr>
        <p:txBody>
          <a:bodyPr/>
          <a:lstStyle>
            <a:lvl1pPr marL="0" indent="0" algn="ctr">
              <a:buNone/>
              <a:defRPr sz="1800"/>
            </a:lvl1pPr>
            <a:lvl2pPr marL="342946" indent="0" algn="ctr">
              <a:buNone/>
              <a:defRPr sz="1500"/>
            </a:lvl2pPr>
            <a:lvl3pPr marL="685891" indent="0" algn="ctr">
              <a:buNone/>
              <a:defRPr sz="1350"/>
            </a:lvl3pPr>
            <a:lvl4pPr marL="1028837" indent="0" algn="ctr">
              <a:buNone/>
              <a:defRPr sz="1200"/>
            </a:lvl4pPr>
            <a:lvl5pPr marL="1371783" indent="0" algn="ctr">
              <a:buNone/>
              <a:defRPr sz="1200"/>
            </a:lvl5pPr>
            <a:lvl6pPr marL="1714729" indent="0" algn="ctr">
              <a:buNone/>
              <a:defRPr sz="1200"/>
            </a:lvl6pPr>
            <a:lvl7pPr marL="2057674" indent="0" algn="ctr">
              <a:buNone/>
              <a:defRPr sz="1200"/>
            </a:lvl7pPr>
            <a:lvl8pPr marL="2400620" indent="0" algn="ctr">
              <a:buNone/>
              <a:defRPr sz="1200"/>
            </a:lvl8pPr>
            <a:lvl9pPr marL="2743566" indent="0" algn="ctr">
              <a:buNone/>
              <a:defRPr sz="1200"/>
            </a:lvl9pPr>
          </a:lstStyle>
          <a:p>
            <a:r>
              <a:rPr lang="zh-CN" altLang="en-US"/>
              <a:t>单击以编辑母版副标题样式</a:t>
            </a:r>
          </a:p>
        </p:txBody>
      </p:sp>
      <p:sp>
        <p:nvSpPr>
          <p:cNvPr id="4" name="日期占位符 3">
            <a:extLst>
              <a:ext uri="{FF2B5EF4-FFF2-40B4-BE49-F238E27FC236}">
                <a16:creationId xmlns:a16="http://schemas.microsoft.com/office/drawing/2014/main" id="{941BB4A1-5C78-409C-9753-79F3F395ABB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2023/10/17</a:t>
            </a:fld>
            <a:endParaRPr lang="zh-CN" altLang="en-US"/>
          </a:p>
        </p:txBody>
      </p:sp>
      <p:sp>
        <p:nvSpPr>
          <p:cNvPr id="5" name="页脚占位符 4">
            <a:extLst>
              <a:ext uri="{FF2B5EF4-FFF2-40B4-BE49-F238E27FC236}">
                <a16:creationId xmlns:a16="http://schemas.microsoft.com/office/drawing/2014/main" id="{45979040-6224-40BC-A812-0D0F1D45B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3186B1-32DF-45FD-8160-9CCFF931385B}"/>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2474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8AB92-C98C-4C82-A908-B3544CA7E6A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87EE63-3D15-4DBB-A1CE-06E9466FAC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B03AA0-7F3E-4B2C-9647-D04FB387B236}"/>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2023/10/17</a:t>
            </a:fld>
            <a:endParaRPr lang="zh-CN" altLang="en-US"/>
          </a:p>
        </p:txBody>
      </p:sp>
      <p:sp>
        <p:nvSpPr>
          <p:cNvPr id="5" name="页脚占位符 4">
            <a:extLst>
              <a:ext uri="{FF2B5EF4-FFF2-40B4-BE49-F238E27FC236}">
                <a16:creationId xmlns:a16="http://schemas.microsoft.com/office/drawing/2014/main" id="{1ECBFEF0-623A-4A42-A371-3BA73B03F1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A73C02-64C5-436C-B73D-6E8F1D4714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57872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4EDD55-06F6-451F-80F2-1C9A859AD93E}"/>
              </a:ext>
            </a:extLst>
          </p:cNvPr>
          <p:cNvSpPr>
            <a:spLocks noGrp="1"/>
          </p:cNvSpPr>
          <p:nvPr>
            <p:ph type="title" orient="vert"/>
          </p:nvPr>
        </p:nvSpPr>
        <p:spPr>
          <a:xfrm>
            <a:off x="6544812" y="365125"/>
            <a:ext cx="1972017"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073ED4-69E4-405C-9906-83910674FF01}"/>
              </a:ext>
            </a:extLst>
          </p:cNvPr>
          <p:cNvSpPr>
            <a:spLocks noGrp="1"/>
          </p:cNvSpPr>
          <p:nvPr>
            <p:ph type="body" orient="vert" idx="1"/>
          </p:nvPr>
        </p:nvSpPr>
        <p:spPr>
          <a:xfrm>
            <a:off x="628759" y="365125"/>
            <a:ext cx="5801732"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C94720-E96A-4354-8F04-220BD841B65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2023/10/17</a:t>
            </a:fld>
            <a:endParaRPr lang="zh-CN" altLang="en-US"/>
          </a:p>
        </p:txBody>
      </p:sp>
      <p:sp>
        <p:nvSpPr>
          <p:cNvPr id="5" name="页脚占位符 4">
            <a:extLst>
              <a:ext uri="{FF2B5EF4-FFF2-40B4-BE49-F238E27FC236}">
                <a16:creationId xmlns:a16="http://schemas.microsoft.com/office/drawing/2014/main" id="{FFC8A551-3A23-4531-BC2D-968A954EB1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1F4C15-5F3C-4548-89F6-AA2FE64A151E}"/>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319567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9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48" name="Picture Placeholder 11"/>
          <p:cNvSpPr>
            <a:spLocks noGrp="1"/>
          </p:cNvSpPr>
          <p:nvPr>
            <p:ph type="pic" sz="quarter" idx="10"/>
          </p:nvPr>
        </p:nvSpPr>
        <p:spPr>
          <a:xfrm>
            <a:off x="4721675" y="1600201"/>
            <a:ext cx="4424178" cy="3662363"/>
          </a:xfrm>
          <a:prstGeom prst="roundRect">
            <a:avLst>
              <a:gd name="adj" fmla="val 2031"/>
            </a:avLst>
          </a:prstGeom>
        </p:spPr>
        <p:txBody>
          <a:bodyPr/>
          <a:lstStyle>
            <a:lvl1pPr>
              <a:defRPr baseline="0"/>
            </a:lvl1pPr>
          </a:lstStyle>
          <a:p>
            <a:endParaRPr lang="en-US" dirty="0"/>
          </a:p>
        </p:txBody>
      </p:sp>
      <p:sp>
        <p:nvSpPr>
          <p:cNvPr id="49" name="Text Placeholder 13"/>
          <p:cNvSpPr>
            <a:spLocks noGrp="1"/>
          </p:cNvSpPr>
          <p:nvPr>
            <p:ph type="body" sz="quarter" idx="11"/>
          </p:nvPr>
        </p:nvSpPr>
        <p:spPr>
          <a:xfrm>
            <a:off x="685919" y="2112461"/>
            <a:ext cx="3011858" cy="585787"/>
          </a:xfrm>
          <a:prstGeom prst="rect">
            <a:avLst/>
          </a:prstGeom>
        </p:spPr>
        <p:txBody>
          <a:bodyPr>
            <a:noAutofit/>
          </a:bodyPr>
          <a:lstStyle>
            <a:lvl1pPr marL="0" indent="0">
              <a:buNone/>
              <a:defRPr sz="3200">
                <a:solidFill>
                  <a:schemeClr val="tx1">
                    <a:lumMod val="50000"/>
                    <a:lumOff val="50000"/>
                  </a:schemeClr>
                </a:solidFill>
                <a:latin typeface="GeosansLight" panose="02000603020000020003" pitchFamily="2" charset="0"/>
              </a:defRPr>
            </a:lvl1pPr>
            <a:lvl2pPr marL="457200" indent="0">
              <a:buNone/>
              <a:defRPr/>
            </a:lvl2pPr>
            <a:lvl3pPr marL="914400" indent="0">
              <a:buNone/>
              <a:defRPr/>
            </a:lvl3pPr>
            <a:lvl4pPr marL="1371600" indent="0">
              <a:buNone/>
              <a:defRPr/>
            </a:lvl4pPr>
          </a:lstStyle>
          <a:p>
            <a:pPr lvl="0"/>
            <a:endParaRPr lang="en-US" dirty="0"/>
          </a:p>
        </p:txBody>
      </p:sp>
      <p:sp>
        <p:nvSpPr>
          <p:cNvPr id="50" name="Content Placeholder 15"/>
          <p:cNvSpPr>
            <a:spLocks noGrp="1"/>
          </p:cNvSpPr>
          <p:nvPr>
            <p:ph sz="quarter" idx="12"/>
          </p:nvPr>
        </p:nvSpPr>
        <p:spPr>
          <a:xfrm>
            <a:off x="685919" y="3552826"/>
            <a:ext cx="3642755" cy="1198563"/>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Content Placeholder 17"/>
          <p:cNvSpPr>
            <a:spLocks noGrp="1"/>
          </p:cNvSpPr>
          <p:nvPr>
            <p:ph sz="quarter" idx="13"/>
          </p:nvPr>
        </p:nvSpPr>
        <p:spPr>
          <a:xfrm>
            <a:off x="688315" y="2735011"/>
            <a:ext cx="2557907" cy="3905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825433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9145588" cy="3429000"/>
          </a:xfrm>
          <a:prstGeom prst="rect">
            <a:avLst/>
          </a:prstGeom>
        </p:spPr>
        <p:txBody>
          <a:bodyPr/>
          <a:lstStyle>
            <a:lvl1pPr>
              <a:defRPr/>
            </a:lvl1pPr>
          </a:lstStyle>
          <a:p>
            <a:endParaRPr lang="en-US" dirty="0"/>
          </a:p>
        </p:txBody>
      </p:sp>
      <p:sp>
        <p:nvSpPr>
          <p:cNvPr id="22" name="Text Placeholder 21"/>
          <p:cNvSpPr>
            <a:spLocks noGrp="1"/>
          </p:cNvSpPr>
          <p:nvPr>
            <p:ph type="body" sz="quarter" idx="11"/>
          </p:nvPr>
        </p:nvSpPr>
        <p:spPr>
          <a:xfrm>
            <a:off x="2782974" y="3837116"/>
            <a:ext cx="3579640" cy="604837"/>
          </a:xfrm>
          <a:prstGeom prst="rect">
            <a:avLst/>
          </a:prstGeom>
        </p:spPr>
        <p:txBody>
          <a:bodyPr>
            <a:noAutofit/>
          </a:bodyPr>
          <a:lstStyle>
            <a:lvl1pPr marL="0" indent="0" algn="ctr">
              <a:buNone/>
              <a:defRPr sz="3200">
                <a:solidFill>
                  <a:schemeClr val="tx1">
                    <a:lumMod val="50000"/>
                    <a:lumOff val="50000"/>
                  </a:schemeClr>
                </a:solidFill>
                <a:latin typeface="GeosansLight" panose="02000603020000020003" pitchFamily="2" charset="0"/>
              </a:defRPr>
            </a:lvl1pPr>
          </a:lstStyle>
          <a:p>
            <a:pPr lvl="0"/>
            <a:endParaRPr lang="en-US" dirty="0"/>
          </a:p>
        </p:txBody>
      </p:sp>
      <p:sp>
        <p:nvSpPr>
          <p:cNvPr id="24" name="Text Placeholder 23"/>
          <p:cNvSpPr>
            <a:spLocks noGrp="1"/>
          </p:cNvSpPr>
          <p:nvPr>
            <p:ph type="body" sz="quarter" idx="12"/>
          </p:nvPr>
        </p:nvSpPr>
        <p:spPr>
          <a:xfrm>
            <a:off x="3209292" y="4441825"/>
            <a:ext cx="2704379" cy="476250"/>
          </a:xfrm>
          <a:prstGeom prst="rect">
            <a:avLst/>
          </a:prstGeom>
        </p:spPr>
        <p:txBody>
          <a:bodyPr>
            <a:normAutofit/>
          </a:bodyPr>
          <a:lstStyle>
            <a:lvl1pPr marL="0" indent="0" algn="ctr">
              <a:buNone/>
              <a:defRPr sz="1000"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6" name="Text Placeholder 25"/>
          <p:cNvSpPr>
            <a:spLocks noGrp="1"/>
          </p:cNvSpPr>
          <p:nvPr>
            <p:ph type="body" sz="quarter" idx="13"/>
          </p:nvPr>
        </p:nvSpPr>
        <p:spPr>
          <a:xfrm>
            <a:off x="2519205" y="5129214"/>
            <a:ext cx="4107179" cy="1030287"/>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624366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New Product">
    <p:spTree>
      <p:nvGrpSpPr>
        <p:cNvPr id="1" name=""/>
        <p:cNvGrpSpPr/>
        <p:nvPr/>
      </p:nvGrpSpPr>
      <p:grpSpPr>
        <a:xfrm>
          <a:off x="0" y="0"/>
          <a:ext cx="0" cy="0"/>
          <a:chOff x="0" y="0"/>
          <a:chExt cx="0" cy="0"/>
        </a:xfrm>
      </p:grpSpPr>
      <p:sp>
        <p:nvSpPr>
          <p:cNvPr id="6" name="Picture Placeholder 47"/>
          <p:cNvSpPr>
            <a:spLocks noGrp="1"/>
          </p:cNvSpPr>
          <p:nvPr>
            <p:ph type="pic" sz="quarter" idx="10"/>
          </p:nvPr>
        </p:nvSpPr>
        <p:spPr>
          <a:xfrm>
            <a:off x="685919" y="1603376"/>
            <a:ext cx="2465022" cy="2170113"/>
          </a:xfrm>
          <a:prstGeom prst="rect">
            <a:avLst/>
          </a:prstGeom>
          <a:solidFill>
            <a:schemeClr val="bg1">
              <a:lumMod val="85000"/>
            </a:schemeClr>
          </a:solidFill>
        </p:spPr>
        <p:txBody>
          <a:bodyPr/>
          <a:lstStyle/>
          <a:p>
            <a:endParaRPr lang="en-US"/>
          </a:p>
        </p:txBody>
      </p:sp>
      <p:sp>
        <p:nvSpPr>
          <p:cNvPr id="7" name="Picture Placeholder 47"/>
          <p:cNvSpPr>
            <a:spLocks noGrp="1"/>
          </p:cNvSpPr>
          <p:nvPr>
            <p:ph type="pic" sz="quarter" idx="11"/>
          </p:nvPr>
        </p:nvSpPr>
        <p:spPr>
          <a:xfrm>
            <a:off x="3340034" y="1603376"/>
            <a:ext cx="2465022" cy="2170113"/>
          </a:xfrm>
          <a:prstGeom prst="rect">
            <a:avLst/>
          </a:prstGeom>
          <a:solidFill>
            <a:schemeClr val="bg1">
              <a:lumMod val="85000"/>
            </a:schemeClr>
          </a:solidFill>
        </p:spPr>
        <p:txBody>
          <a:bodyPr/>
          <a:lstStyle/>
          <a:p>
            <a:endParaRPr lang="en-US"/>
          </a:p>
        </p:txBody>
      </p:sp>
      <p:sp>
        <p:nvSpPr>
          <p:cNvPr id="8" name="Picture Placeholder 47"/>
          <p:cNvSpPr>
            <a:spLocks noGrp="1"/>
          </p:cNvSpPr>
          <p:nvPr>
            <p:ph type="pic" sz="quarter" idx="12"/>
          </p:nvPr>
        </p:nvSpPr>
        <p:spPr>
          <a:xfrm>
            <a:off x="5994149" y="1609068"/>
            <a:ext cx="2465022" cy="2170113"/>
          </a:xfrm>
          <a:prstGeom prst="rect">
            <a:avLst/>
          </a:prstGeom>
          <a:solidFill>
            <a:schemeClr val="bg1">
              <a:lumMod val="85000"/>
            </a:schemeClr>
          </a:solidFill>
        </p:spPr>
        <p:txBody>
          <a:bodyPr/>
          <a:lstStyle/>
          <a:p>
            <a:endParaRPr lang="en-US"/>
          </a:p>
        </p:txBody>
      </p:sp>
      <p:sp>
        <p:nvSpPr>
          <p:cNvPr id="9" name="Rectangle 8"/>
          <p:cNvSpPr/>
          <p:nvPr userDrawn="1"/>
        </p:nvSpPr>
        <p:spPr>
          <a:xfrm>
            <a:off x="685919" y="3773598"/>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3340533" y="3773597"/>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995146" y="3773600"/>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51"/>
          <p:cNvSpPr>
            <a:spLocks noGrp="1"/>
          </p:cNvSpPr>
          <p:nvPr>
            <p:ph type="body" sz="quarter" idx="13"/>
          </p:nvPr>
        </p:nvSpPr>
        <p:spPr>
          <a:xfrm>
            <a:off x="1599088" y="3522296"/>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54"/>
          <p:cNvSpPr>
            <a:spLocks noGrp="1"/>
          </p:cNvSpPr>
          <p:nvPr>
            <p:ph type="body" sz="quarter" idx="14"/>
          </p:nvPr>
        </p:nvSpPr>
        <p:spPr>
          <a:xfrm>
            <a:off x="4261340" y="3532292"/>
            <a:ext cx="631046" cy="246888"/>
          </a:xfrm>
          <a:prstGeom prst="rect">
            <a:avLst/>
          </a:prstGeom>
          <a:solidFill>
            <a:schemeClr val="tx1">
              <a:lumMod val="65000"/>
              <a:lumOff val="35000"/>
            </a:schemeClr>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56"/>
          <p:cNvSpPr>
            <a:spLocks noGrp="1"/>
          </p:cNvSpPr>
          <p:nvPr>
            <p:ph type="body" sz="quarter" idx="15"/>
          </p:nvPr>
        </p:nvSpPr>
        <p:spPr>
          <a:xfrm>
            <a:off x="6911320" y="3519874"/>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58"/>
          <p:cNvSpPr>
            <a:spLocks noGrp="1"/>
          </p:cNvSpPr>
          <p:nvPr>
            <p:ph type="body" sz="quarter" idx="16"/>
          </p:nvPr>
        </p:nvSpPr>
        <p:spPr>
          <a:xfrm>
            <a:off x="954548"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58"/>
          <p:cNvSpPr>
            <a:spLocks noGrp="1"/>
          </p:cNvSpPr>
          <p:nvPr>
            <p:ph type="body" sz="quarter" idx="17"/>
          </p:nvPr>
        </p:nvSpPr>
        <p:spPr>
          <a:xfrm>
            <a:off x="954548"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58"/>
          <p:cNvSpPr>
            <a:spLocks noGrp="1"/>
          </p:cNvSpPr>
          <p:nvPr>
            <p:ph type="body" sz="quarter" idx="19"/>
          </p:nvPr>
        </p:nvSpPr>
        <p:spPr>
          <a:xfrm>
            <a:off x="360916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58"/>
          <p:cNvSpPr>
            <a:spLocks noGrp="1"/>
          </p:cNvSpPr>
          <p:nvPr>
            <p:ph type="body" sz="quarter" idx="20"/>
          </p:nvPr>
        </p:nvSpPr>
        <p:spPr>
          <a:xfrm>
            <a:off x="3608911"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58"/>
          <p:cNvSpPr>
            <a:spLocks noGrp="1"/>
          </p:cNvSpPr>
          <p:nvPr>
            <p:ph type="body" sz="quarter" idx="21"/>
          </p:nvPr>
        </p:nvSpPr>
        <p:spPr>
          <a:xfrm>
            <a:off x="626611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58"/>
          <p:cNvSpPr>
            <a:spLocks noGrp="1"/>
          </p:cNvSpPr>
          <p:nvPr>
            <p:ph type="body" sz="quarter" idx="22"/>
          </p:nvPr>
        </p:nvSpPr>
        <p:spPr>
          <a:xfrm>
            <a:off x="6265862"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4" name="Text Placeholder 58"/>
          <p:cNvSpPr>
            <a:spLocks noGrp="1"/>
          </p:cNvSpPr>
          <p:nvPr>
            <p:ph type="body" sz="quarter" idx="24" hasCustomPrompt="1"/>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Slogun Text</a:t>
            </a:r>
          </a:p>
        </p:txBody>
      </p:sp>
      <p:sp>
        <p:nvSpPr>
          <p:cNvPr id="45" name="Text Placeholder 28"/>
          <p:cNvSpPr>
            <a:spLocks noGrp="1"/>
          </p:cNvSpPr>
          <p:nvPr>
            <p:ph type="body" sz="quarter" idx="25" hasCustomPrompt="1"/>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Company Name</a:t>
            </a:r>
          </a:p>
        </p:txBody>
      </p:sp>
      <p:sp>
        <p:nvSpPr>
          <p:cNvPr id="46" name="Text Placeholder 28"/>
          <p:cNvSpPr>
            <a:spLocks noGrp="1"/>
          </p:cNvSpPr>
          <p:nvPr>
            <p:ph type="body" sz="quarter" idx="26" hasCustomPrompt="1"/>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Web Site Name</a:t>
            </a:r>
          </a:p>
        </p:txBody>
      </p:sp>
      <p:sp>
        <p:nvSpPr>
          <p:cNvPr id="47" name="Text Placeholder 28"/>
          <p:cNvSpPr>
            <a:spLocks noGrp="1"/>
          </p:cNvSpPr>
          <p:nvPr>
            <p:ph type="body" sz="quarter" idx="18" hasCustomPrompt="1"/>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Page Number 00</a:t>
            </a:r>
          </a:p>
        </p:txBody>
      </p:sp>
    </p:spTree>
    <p:extLst>
      <p:ext uri="{BB962C8B-B14F-4D97-AF65-F5344CB8AC3E}">
        <p14:creationId xmlns:p14="http://schemas.microsoft.com/office/powerpoint/2010/main" val="341536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52824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29" name="Picture Placeholder 27"/>
          <p:cNvSpPr>
            <a:spLocks noGrp="1"/>
          </p:cNvSpPr>
          <p:nvPr>
            <p:ph type="pic" sz="quarter" idx="11"/>
          </p:nvPr>
        </p:nvSpPr>
        <p:spPr>
          <a:xfrm>
            <a:off x="2188253"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0" name="Picture Placeholder 27"/>
          <p:cNvSpPr>
            <a:spLocks noGrp="1"/>
          </p:cNvSpPr>
          <p:nvPr>
            <p:ph type="pic" sz="quarter" idx="12"/>
          </p:nvPr>
        </p:nvSpPr>
        <p:spPr>
          <a:xfrm>
            <a:off x="3867824" y="1675161"/>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1" name="Picture Placeholder 27"/>
          <p:cNvSpPr>
            <a:spLocks noGrp="1"/>
          </p:cNvSpPr>
          <p:nvPr>
            <p:ph type="pic" sz="quarter" idx="13"/>
          </p:nvPr>
        </p:nvSpPr>
        <p:spPr>
          <a:xfrm>
            <a:off x="5546558" y="1683019"/>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2" name="Picture Placeholder 27"/>
          <p:cNvSpPr>
            <a:spLocks noGrp="1"/>
          </p:cNvSpPr>
          <p:nvPr>
            <p:ph type="pic" sz="quarter" idx="14"/>
          </p:nvPr>
        </p:nvSpPr>
        <p:spPr>
          <a:xfrm>
            <a:off x="722445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12" name="Arc 11"/>
          <p:cNvSpPr/>
          <p:nvPr userDrawn="1"/>
        </p:nvSpPr>
        <p:spPr>
          <a:xfrm>
            <a:off x="509519" y="1690876"/>
            <a:ext cx="1371838" cy="1828800"/>
          </a:xfrm>
          <a:prstGeom prst="arc">
            <a:avLst>
              <a:gd name="adj1" fmla="val 16200000"/>
              <a:gd name="adj2" fmla="val 10155543"/>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userDrawn="1"/>
        </p:nvSpPr>
        <p:spPr>
          <a:xfrm>
            <a:off x="2189089" y="1690876"/>
            <a:ext cx="1371838" cy="1828800"/>
          </a:xfrm>
          <a:prstGeom prst="arc">
            <a:avLst>
              <a:gd name="adj1" fmla="val 20082479"/>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userDrawn="1"/>
        </p:nvSpPr>
        <p:spPr>
          <a:xfrm>
            <a:off x="3868661" y="1675161"/>
            <a:ext cx="1371838" cy="1828800"/>
          </a:xfrm>
          <a:prstGeom prst="arc">
            <a:avLst>
              <a:gd name="adj1" fmla="val 13544500"/>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userDrawn="1"/>
        </p:nvSpPr>
        <p:spPr>
          <a:xfrm>
            <a:off x="5548233" y="1675161"/>
            <a:ext cx="1371838" cy="1828800"/>
          </a:xfrm>
          <a:prstGeom prst="arc">
            <a:avLst>
              <a:gd name="adj1" fmla="val 37899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userDrawn="1"/>
        </p:nvSpPr>
        <p:spPr>
          <a:xfrm>
            <a:off x="7227806" y="1690876"/>
            <a:ext cx="1371838" cy="1828800"/>
          </a:xfrm>
          <a:prstGeom prst="arc">
            <a:avLst>
              <a:gd name="adj1" fmla="val 1500186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 Placeholder 33"/>
          <p:cNvSpPr>
            <a:spLocks noGrp="1"/>
          </p:cNvSpPr>
          <p:nvPr>
            <p:ph type="body" sz="quarter" idx="15"/>
          </p:nvPr>
        </p:nvSpPr>
        <p:spPr>
          <a:xfrm>
            <a:off x="670877"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38" name="Text Placeholder 37"/>
          <p:cNvSpPr>
            <a:spLocks noGrp="1"/>
          </p:cNvSpPr>
          <p:nvPr>
            <p:ph type="body" sz="quarter" idx="16"/>
          </p:nvPr>
        </p:nvSpPr>
        <p:spPr>
          <a:xfrm>
            <a:off x="509519"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3"/>
          <p:cNvSpPr>
            <a:spLocks noGrp="1"/>
          </p:cNvSpPr>
          <p:nvPr>
            <p:ph type="body" sz="quarter" idx="17"/>
          </p:nvPr>
        </p:nvSpPr>
        <p:spPr>
          <a:xfrm>
            <a:off x="234961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0" name="Text Placeholder 37"/>
          <p:cNvSpPr>
            <a:spLocks noGrp="1"/>
          </p:cNvSpPr>
          <p:nvPr>
            <p:ph type="body" sz="quarter" idx="18"/>
          </p:nvPr>
        </p:nvSpPr>
        <p:spPr>
          <a:xfrm>
            <a:off x="218825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33"/>
          <p:cNvSpPr>
            <a:spLocks noGrp="1"/>
          </p:cNvSpPr>
          <p:nvPr>
            <p:ph type="body" sz="quarter" idx="19"/>
          </p:nvPr>
        </p:nvSpPr>
        <p:spPr>
          <a:xfrm>
            <a:off x="4028346"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2" name="Text Placeholder 37"/>
          <p:cNvSpPr>
            <a:spLocks noGrp="1"/>
          </p:cNvSpPr>
          <p:nvPr>
            <p:ph type="body" sz="quarter" idx="20"/>
          </p:nvPr>
        </p:nvSpPr>
        <p:spPr>
          <a:xfrm>
            <a:off x="3866988"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33"/>
          <p:cNvSpPr>
            <a:spLocks noGrp="1"/>
          </p:cNvSpPr>
          <p:nvPr>
            <p:ph type="body" sz="quarter" idx="21"/>
          </p:nvPr>
        </p:nvSpPr>
        <p:spPr>
          <a:xfrm>
            <a:off x="5868438"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4" name="Text Placeholder 37"/>
          <p:cNvSpPr>
            <a:spLocks noGrp="1"/>
          </p:cNvSpPr>
          <p:nvPr>
            <p:ph type="body" sz="quarter" idx="22"/>
          </p:nvPr>
        </p:nvSpPr>
        <p:spPr>
          <a:xfrm>
            <a:off x="5707080"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5" name="Text Placeholder 33"/>
          <p:cNvSpPr>
            <a:spLocks noGrp="1"/>
          </p:cNvSpPr>
          <p:nvPr>
            <p:ph type="body" sz="quarter" idx="23"/>
          </p:nvPr>
        </p:nvSpPr>
        <p:spPr>
          <a:xfrm>
            <a:off x="754717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6" name="Text Placeholder 37"/>
          <p:cNvSpPr>
            <a:spLocks noGrp="1"/>
          </p:cNvSpPr>
          <p:nvPr>
            <p:ph type="body" sz="quarter" idx="24"/>
          </p:nvPr>
        </p:nvSpPr>
        <p:spPr>
          <a:xfrm>
            <a:off x="738581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7" name="Text Placeholder 68"/>
          <p:cNvSpPr>
            <a:spLocks noGrp="1"/>
          </p:cNvSpPr>
          <p:nvPr>
            <p:ph type="body" sz="quarter" idx="25"/>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8" name="Text Placeholder 58"/>
          <p:cNvSpPr>
            <a:spLocks noGrp="1"/>
          </p:cNvSpPr>
          <p:nvPr>
            <p:ph type="body" sz="quarter" idx="26"/>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49" name="Text Placeholder 28"/>
          <p:cNvSpPr>
            <a:spLocks noGrp="1"/>
          </p:cNvSpPr>
          <p:nvPr>
            <p:ph type="body" sz="quarter" idx="27"/>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0" name="Text Placeholder 28"/>
          <p:cNvSpPr>
            <a:spLocks noGrp="1"/>
          </p:cNvSpPr>
          <p:nvPr>
            <p:ph type="body" sz="quarter" idx="28"/>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Text Placeholder 28"/>
          <p:cNvSpPr>
            <a:spLocks noGrp="1"/>
          </p:cNvSpPr>
          <p:nvPr>
            <p:ph type="body" sz="quarter" idx="29"/>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469632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Rectangle 8"/>
          <p:cNvSpPr/>
          <p:nvPr userDrawn="1"/>
        </p:nvSpPr>
        <p:spPr>
          <a:xfrm>
            <a:off x="2057757" y="9144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4572794" y="27432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057757"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44632"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p:cNvSpPr>
            <a:spLocks noGrp="1"/>
          </p:cNvSpPr>
          <p:nvPr>
            <p:ph type="pic" sz="quarter" idx="10"/>
          </p:nvPr>
        </p:nvSpPr>
        <p:spPr>
          <a:xfrm>
            <a:off x="685919" y="914400"/>
            <a:ext cx="1371838" cy="1828800"/>
          </a:xfrm>
          <a:prstGeom prst="rect">
            <a:avLst/>
          </a:prstGeom>
          <a:solidFill>
            <a:schemeClr val="bg1">
              <a:lumMod val="85000"/>
            </a:schemeClr>
          </a:solidFill>
        </p:spPr>
        <p:txBody>
          <a:bodyPr/>
          <a:lstStyle/>
          <a:p>
            <a:endParaRPr lang="en-US"/>
          </a:p>
        </p:txBody>
      </p:sp>
      <p:sp>
        <p:nvSpPr>
          <p:cNvPr id="28" name="Picture Placeholder 26"/>
          <p:cNvSpPr>
            <a:spLocks noGrp="1"/>
          </p:cNvSpPr>
          <p:nvPr>
            <p:ph type="pic" sz="quarter" idx="11"/>
          </p:nvPr>
        </p:nvSpPr>
        <p:spPr>
          <a:xfrm>
            <a:off x="3200956" y="2743200"/>
            <a:ext cx="1371838" cy="1828800"/>
          </a:xfrm>
          <a:prstGeom prst="rect">
            <a:avLst/>
          </a:prstGeom>
          <a:solidFill>
            <a:schemeClr val="bg1">
              <a:lumMod val="85000"/>
            </a:schemeClr>
          </a:solidFill>
        </p:spPr>
        <p:txBody>
          <a:bodyPr/>
          <a:lstStyle/>
          <a:p>
            <a:endParaRPr lang="en-US"/>
          </a:p>
        </p:txBody>
      </p:sp>
      <p:sp>
        <p:nvSpPr>
          <p:cNvPr id="29" name="Picture Placeholder 26"/>
          <p:cNvSpPr>
            <a:spLocks noGrp="1"/>
          </p:cNvSpPr>
          <p:nvPr>
            <p:ph type="pic" sz="quarter" idx="12"/>
          </p:nvPr>
        </p:nvSpPr>
        <p:spPr>
          <a:xfrm>
            <a:off x="685918" y="4572000"/>
            <a:ext cx="1371838" cy="1828800"/>
          </a:xfrm>
          <a:prstGeom prst="rect">
            <a:avLst/>
          </a:prstGeom>
          <a:solidFill>
            <a:schemeClr val="bg1">
              <a:lumMod val="85000"/>
            </a:schemeClr>
          </a:solidFill>
        </p:spPr>
        <p:txBody>
          <a:bodyPr/>
          <a:lstStyle/>
          <a:p>
            <a:endParaRPr lang="en-US"/>
          </a:p>
        </p:txBody>
      </p:sp>
      <p:sp>
        <p:nvSpPr>
          <p:cNvPr id="30" name="Picture Placeholder 26"/>
          <p:cNvSpPr>
            <a:spLocks noGrp="1"/>
          </p:cNvSpPr>
          <p:nvPr>
            <p:ph type="pic" sz="quarter" idx="13"/>
          </p:nvPr>
        </p:nvSpPr>
        <p:spPr>
          <a:xfrm>
            <a:off x="4572794" y="4572000"/>
            <a:ext cx="1371838" cy="1828800"/>
          </a:xfrm>
          <a:prstGeom prst="rect">
            <a:avLst/>
          </a:prstGeom>
          <a:solidFill>
            <a:schemeClr val="bg1">
              <a:lumMod val="85000"/>
            </a:schemeClr>
          </a:solidFill>
        </p:spPr>
        <p:txBody>
          <a:bodyPr/>
          <a:lstStyle/>
          <a:p>
            <a:endParaRPr lang="en-US"/>
          </a:p>
        </p:txBody>
      </p:sp>
      <p:sp>
        <p:nvSpPr>
          <p:cNvPr id="32" name="Text Placeholder 31"/>
          <p:cNvSpPr>
            <a:spLocks noGrp="1"/>
          </p:cNvSpPr>
          <p:nvPr>
            <p:ph type="body" sz="quarter" idx="14"/>
          </p:nvPr>
        </p:nvSpPr>
        <p:spPr>
          <a:xfrm>
            <a:off x="2125635" y="475138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33"/>
          <p:cNvSpPr>
            <a:spLocks noGrp="1"/>
          </p:cNvSpPr>
          <p:nvPr>
            <p:ph type="body" sz="quarter" idx="15"/>
          </p:nvPr>
        </p:nvSpPr>
        <p:spPr>
          <a:xfrm>
            <a:off x="2125635" y="545306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31"/>
          <p:cNvSpPr>
            <a:spLocks noGrp="1"/>
          </p:cNvSpPr>
          <p:nvPr>
            <p:ph type="body" sz="quarter" idx="16"/>
          </p:nvPr>
        </p:nvSpPr>
        <p:spPr>
          <a:xfrm>
            <a:off x="6012509" y="4741129"/>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33"/>
          <p:cNvSpPr>
            <a:spLocks noGrp="1"/>
          </p:cNvSpPr>
          <p:nvPr>
            <p:ph type="body" sz="quarter" idx="17"/>
          </p:nvPr>
        </p:nvSpPr>
        <p:spPr>
          <a:xfrm>
            <a:off x="6012510" y="5442804"/>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31"/>
          <p:cNvSpPr>
            <a:spLocks noGrp="1"/>
          </p:cNvSpPr>
          <p:nvPr>
            <p:ph type="body" sz="quarter" idx="18"/>
          </p:nvPr>
        </p:nvSpPr>
        <p:spPr>
          <a:xfrm>
            <a:off x="4687114" y="290601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33"/>
          <p:cNvSpPr>
            <a:spLocks noGrp="1"/>
          </p:cNvSpPr>
          <p:nvPr>
            <p:ph type="body" sz="quarter" idx="19"/>
          </p:nvPr>
        </p:nvSpPr>
        <p:spPr>
          <a:xfrm>
            <a:off x="4687114" y="360769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1"/>
          <p:cNvSpPr>
            <a:spLocks noGrp="1"/>
          </p:cNvSpPr>
          <p:nvPr>
            <p:ph type="body" sz="quarter" idx="20"/>
          </p:nvPr>
        </p:nvSpPr>
        <p:spPr>
          <a:xfrm>
            <a:off x="2125635" y="1097252"/>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33"/>
          <p:cNvSpPr>
            <a:spLocks noGrp="1"/>
          </p:cNvSpPr>
          <p:nvPr>
            <p:ph type="body" sz="quarter" idx="21"/>
          </p:nvPr>
        </p:nvSpPr>
        <p:spPr>
          <a:xfrm>
            <a:off x="2125635" y="1798927"/>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41"/>
          <p:cNvSpPr>
            <a:spLocks noGrp="1"/>
          </p:cNvSpPr>
          <p:nvPr>
            <p:ph type="body" sz="quarter" idx="22"/>
          </p:nvPr>
        </p:nvSpPr>
        <p:spPr>
          <a:xfrm>
            <a:off x="4896700" y="1325563"/>
            <a:ext cx="3160468" cy="595312"/>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41"/>
          <p:cNvSpPr>
            <a:spLocks noGrp="1"/>
          </p:cNvSpPr>
          <p:nvPr>
            <p:ph type="body" sz="quarter" idx="23"/>
          </p:nvPr>
        </p:nvSpPr>
        <p:spPr>
          <a:xfrm>
            <a:off x="4896700" y="1949563"/>
            <a:ext cx="3160468" cy="406714"/>
          </a:xfrm>
          <a:prstGeom prst="rect">
            <a:avLst/>
          </a:prstGeom>
        </p:spPr>
        <p:txBody>
          <a:bodyPr>
            <a:normAutofit/>
          </a:bodyPr>
          <a:lstStyle>
            <a:lvl1pPr marL="0" indent="0">
              <a:buNone/>
              <a:defRPr sz="1000">
                <a:solidFill>
                  <a:schemeClr val="tx1">
                    <a:lumMod val="50000"/>
                    <a:lumOff val="50000"/>
                  </a:schemeClr>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2387739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ingle">
    <p:spTree>
      <p:nvGrpSpPr>
        <p:cNvPr id="1" name=""/>
        <p:cNvGrpSpPr/>
        <p:nvPr/>
      </p:nvGrpSpPr>
      <p:grpSpPr>
        <a:xfrm>
          <a:off x="0" y="0"/>
          <a:ext cx="0" cy="0"/>
          <a:chOff x="0" y="0"/>
          <a:chExt cx="0" cy="0"/>
        </a:xfrm>
      </p:grpSpPr>
      <p:sp>
        <p:nvSpPr>
          <p:cNvPr id="30" name="Big Image"/>
          <p:cNvSpPr>
            <a:spLocks noGrp="1"/>
          </p:cNvSpPr>
          <p:nvPr>
            <p:ph type="pic" sz="quarter" idx="10"/>
          </p:nvPr>
        </p:nvSpPr>
        <p:spPr>
          <a:xfrm>
            <a:off x="5263476" y="0"/>
            <a:ext cx="3882112" cy="6858000"/>
          </a:xfrm>
          <a:prstGeom prst="rect">
            <a:avLst/>
          </a:prstGeom>
          <a:solidFill>
            <a:schemeClr val="bg1">
              <a:lumMod val="85000"/>
            </a:schemeClr>
          </a:solidFill>
        </p:spPr>
        <p:txBody>
          <a:bodyPr/>
          <a:lstStyle/>
          <a:p>
            <a:endParaRPr lang="en-US"/>
          </a:p>
        </p:txBody>
      </p:sp>
      <p:sp>
        <p:nvSpPr>
          <p:cNvPr id="34" name="Content Placeholder 33"/>
          <p:cNvSpPr>
            <a:spLocks noGrp="1"/>
          </p:cNvSpPr>
          <p:nvPr>
            <p:ph sz="quarter" idx="12"/>
          </p:nvPr>
        </p:nvSpPr>
        <p:spPr>
          <a:xfrm>
            <a:off x="583508" y="2816226"/>
            <a:ext cx="1838644" cy="612775"/>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35" name="Content Placeholder 33"/>
          <p:cNvSpPr>
            <a:spLocks noGrp="1"/>
          </p:cNvSpPr>
          <p:nvPr>
            <p:ph sz="quarter" idx="13"/>
          </p:nvPr>
        </p:nvSpPr>
        <p:spPr>
          <a:xfrm>
            <a:off x="1753932" y="3454156"/>
            <a:ext cx="668220" cy="277086"/>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Chart Placeholder 40"/>
          <p:cNvSpPr>
            <a:spLocks noGrp="1"/>
          </p:cNvSpPr>
          <p:nvPr>
            <p:ph type="chart" sz="quarter" idx="14"/>
          </p:nvPr>
        </p:nvSpPr>
        <p:spPr>
          <a:xfrm>
            <a:off x="583508" y="4308475"/>
            <a:ext cx="3989286" cy="1703388"/>
          </a:xfrm>
          <a:prstGeom prst="rect">
            <a:avLst/>
          </a:prstGeom>
        </p:spPr>
        <p:txBody>
          <a:bodyPr/>
          <a:lstStyle>
            <a:lvl1pPr>
              <a:defRPr>
                <a:solidFill>
                  <a:schemeClr val="tx1">
                    <a:lumMod val="50000"/>
                    <a:lumOff val="50000"/>
                  </a:schemeClr>
                </a:solidFill>
              </a:defRPr>
            </a:lvl1pPr>
          </a:lstStyle>
          <a:p>
            <a:endParaRPr lang="en-US"/>
          </a:p>
        </p:txBody>
      </p:sp>
      <p:sp>
        <p:nvSpPr>
          <p:cNvPr id="42" name="Text Placeholder 68"/>
          <p:cNvSpPr>
            <a:spLocks noGrp="1"/>
          </p:cNvSpPr>
          <p:nvPr>
            <p:ph type="body" sz="quarter" idx="25"/>
          </p:nvPr>
        </p:nvSpPr>
        <p:spPr>
          <a:xfrm>
            <a:off x="460616" y="1061261"/>
            <a:ext cx="4392670" cy="619125"/>
          </a:xfrm>
          <a:prstGeom prst="rect">
            <a:avLst/>
          </a:prstGeom>
        </p:spPr>
        <p:txBody>
          <a:bodyPr/>
          <a:lstStyle>
            <a:lvl1pPr marL="0" indent="0" algn="l">
              <a:buNone/>
              <a:defRPr>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58"/>
          <p:cNvSpPr>
            <a:spLocks noGrp="1"/>
          </p:cNvSpPr>
          <p:nvPr>
            <p:ph type="body" sz="quarter" idx="26"/>
          </p:nvPr>
        </p:nvSpPr>
        <p:spPr>
          <a:xfrm>
            <a:off x="460616" y="1677106"/>
            <a:ext cx="3471724" cy="561886"/>
          </a:xfrm>
          <a:prstGeom prst="rect">
            <a:avLst/>
          </a:prstGeom>
        </p:spPr>
        <p:txBody>
          <a:bodyPr>
            <a:normAutofit/>
          </a:bodyPr>
          <a:lstStyle>
            <a:lvl1pPr marL="0" indent="0" algn="l">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231830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145588" cy="6858000"/>
          </a:xfrm>
          <a:prstGeom prst="rect">
            <a:avLst/>
          </a:prstGeom>
        </p:spPr>
        <p:txBody>
          <a:bodyPr/>
          <a:lstStyle>
            <a:lvl1pPr>
              <a:defRPr>
                <a:solidFill>
                  <a:schemeClr val="tx1">
                    <a:lumMod val="50000"/>
                    <a:lumOff val="50000"/>
                  </a:schemeClr>
                </a:solidFill>
              </a:defRPr>
            </a:lvl1pPr>
          </a:lstStyle>
          <a:p>
            <a:endParaRPr lang="en-US"/>
          </a:p>
        </p:txBody>
      </p:sp>
      <p:sp>
        <p:nvSpPr>
          <p:cNvPr id="8" name="Text Placeholder 41"/>
          <p:cNvSpPr>
            <a:spLocks noGrp="1"/>
          </p:cNvSpPr>
          <p:nvPr>
            <p:ph type="body" sz="quarter" idx="22"/>
          </p:nvPr>
        </p:nvSpPr>
        <p:spPr>
          <a:xfrm>
            <a:off x="5259370" y="2513232"/>
            <a:ext cx="3160468" cy="595312"/>
          </a:xfrm>
          <a:prstGeom prst="rect">
            <a:avLst/>
          </a:prstGeom>
        </p:spPr>
        <p:txBody>
          <a:bodyPr>
            <a:normAutofit/>
          </a:bodyPr>
          <a:lstStyle>
            <a:lvl1pPr marL="0" indent="0">
              <a:buNone/>
              <a:defRPr sz="3200">
                <a:solidFill>
                  <a:schemeClr val="bg1"/>
                </a:solidFill>
                <a:latin typeface="GeosansLight" panose="02000603020000020003" pitchFamily="2" charset="0"/>
              </a:defRPr>
            </a:lvl1pPr>
          </a:lstStyle>
          <a:p>
            <a:pPr lvl="0"/>
            <a:endParaRPr lang="en-US"/>
          </a:p>
        </p:txBody>
      </p:sp>
      <p:sp>
        <p:nvSpPr>
          <p:cNvPr id="9" name="Text Placeholder 41"/>
          <p:cNvSpPr>
            <a:spLocks noGrp="1"/>
          </p:cNvSpPr>
          <p:nvPr>
            <p:ph type="body" sz="quarter" idx="23"/>
          </p:nvPr>
        </p:nvSpPr>
        <p:spPr>
          <a:xfrm>
            <a:off x="5259370" y="3137232"/>
            <a:ext cx="3160468" cy="1066906"/>
          </a:xfrm>
          <a:prstGeom prst="rect">
            <a:avLst/>
          </a:prstGeom>
        </p:spPr>
        <p:txBody>
          <a:bodyPr>
            <a:normAutofit/>
          </a:bodyPr>
          <a:lstStyle>
            <a:lvl1pPr marL="0" indent="0">
              <a:buNone/>
              <a:defRPr sz="1000">
                <a:solidFill>
                  <a:schemeClr val="bg1"/>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89778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39EAC-0C9D-4EDE-8226-8A15BA152F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A47622-04BC-457F-B4D5-F11D224A4EB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5E6711-B6A3-4734-BF52-8D452600FBC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2023/10/17</a:t>
            </a:fld>
            <a:endParaRPr lang="zh-CN" altLang="en-US"/>
          </a:p>
        </p:txBody>
      </p:sp>
      <p:sp>
        <p:nvSpPr>
          <p:cNvPr id="5" name="页脚占位符 4">
            <a:extLst>
              <a:ext uri="{FF2B5EF4-FFF2-40B4-BE49-F238E27FC236}">
                <a16:creationId xmlns:a16="http://schemas.microsoft.com/office/drawing/2014/main" id="{CC2506C5-4AD1-45D7-8E98-29BA6AF2DB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96600A-280D-4BAD-AF03-5118A569E41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145918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429000"/>
            <a:ext cx="4572794" cy="3429000"/>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2512656" y="0"/>
            <a:ext cx="3436740" cy="3429000"/>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5949396" y="0"/>
            <a:ext cx="3196192" cy="3429000"/>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6632933" y="3429000"/>
            <a:ext cx="2512655" cy="3429000"/>
          </a:xfrm>
          <a:prstGeom prst="rect">
            <a:avLst/>
          </a:prstGeom>
          <a:solidFill>
            <a:schemeClr val="bg1">
              <a:lumMod val="85000"/>
            </a:schemeClr>
          </a:solidFill>
        </p:spPr>
        <p:txBody>
          <a:bodyPr/>
          <a:lstStyle/>
          <a:p>
            <a:endParaRPr lang="en-US"/>
          </a:p>
        </p:txBody>
      </p:sp>
      <p:sp>
        <p:nvSpPr>
          <p:cNvPr id="5" name="Rectangle 4"/>
          <p:cNvSpPr/>
          <p:nvPr userDrawn="1"/>
        </p:nvSpPr>
        <p:spPr>
          <a:xfrm>
            <a:off x="0" y="0"/>
            <a:ext cx="2512378"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794" y="3429000"/>
            <a:ext cx="2060416"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p:cNvSpPr>
            <a:spLocks noGrp="1"/>
          </p:cNvSpPr>
          <p:nvPr>
            <p:ph type="body" sz="quarter" idx="14"/>
          </p:nvPr>
        </p:nvSpPr>
        <p:spPr>
          <a:xfrm>
            <a:off x="6638888" y="2206625"/>
            <a:ext cx="1817209" cy="369888"/>
          </a:xfrm>
          <a:prstGeom prst="rect">
            <a:avLst/>
          </a:prstGeom>
          <a:ln>
            <a:solidFill>
              <a:schemeClr val="bg1"/>
            </a:solidFill>
          </a:ln>
        </p:spPr>
        <p:txBody>
          <a:bodyPr>
            <a:normAutofit/>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27"/>
          <p:cNvSpPr>
            <a:spLocks noGrp="1"/>
          </p:cNvSpPr>
          <p:nvPr>
            <p:ph type="body" sz="quarter" idx="15"/>
          </p:nvPr>
        </p:nvSpPr>
        <p:spPr>
          <a:xfrm>
            <a:off x="3240254" y="4340226"/>
            <a:ext cx="2815126" cy="411163"/>
          </a:xfrm>
          <a:prstGeom prst="rect">
            <a:avLst/>
          </a:prstGeom>
        </p:spPr>
        <p:txBody>
          <a:bodyPr>
            <a:normAutofit/>
          </a:bodyPr>
          <a:lstStyle>
            <a:lvl1pPr marL="0" indent="0">
              <a:buNone/>
              <a:defRPr sz="2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9" name="Text Placeholder 27"/>
          <p:cNvSpPr>
            <a:spLocks noGrp="1"/>
          </p:cNvSpPr>
          <p:nvPr>
            <p:ph type="body" sz="quarter" idx="16"/>
          </p:nvPr>
        </p:nvSpPr>
        <p:spPr>
          <a:xfrm>
            <a:off x="4705634" y="5221387"/>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27"/>
          <p:cNvSpPr>
            <a:spLocks noGrp="1"/>
          </p:cNvSpPr>
          <p:nvPr>
            <p:ph type="body" sz="quarter" idx="17"/>
          </p:nvPr>
        </p:nvSpPr>
        <p:spPr>
          <a:xfrm>
            <a:off x="5023162" y="4775264"/>
            <a:ext cx="1034490" cy="309715"/>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31"/>
          <p:cNvSpPr>
            <a:spLocks noGrp="1"/>
          </p:cNvSpPr>
          <p:nvPr>
            <p:ph type="body" sz="quarter" idx="18"/>
          </p:nvPr>
        </p:nvSpPr>
        <p:spPr>
          <a:xfrm>
            <a:off x="426318" y="893764"/>
            <a:ext cx="1528946" cy="314325"/>
          </a:xfrm>
          <a:prstGeom prst="rect">
            <a:avLst/>
          </a:prstGeom>
        </p:spPr>
        <p:txBody>
          <a:bodyPr>
            <a:noAutofit/>
          </a:bodyPr>
          <a:lstStyle>
            <a:lvl1pPr marL="0" indent="0">
              <a:buNone/>
              <a:defRPr sz="2000">
                <a:solidFill>
                  <a:schemeClr val="bg1"/>
                </a:solidFill>
                <a:latin typeface="GeosansLight" panose="02000603020000020003" pitchFamily="2" charset="0"/>
              </a:defRPr>
            </a:lvl1pPr>
          </a:lstStyle>
          <a:p>
            <a:pPr lvl="0"/>
            <a:endParaRPr lang="en-US"/>
          </a:p>
        </p:txBody>
      </p:sp>
      <p:sp>
        <p:nvSpPr>
          <p:cNvPr id="33" name="Text Placeholder 31"/>
          <p:cNvSpPr>
            <a:spLocks noGrp="1"/>
          </p:cNvSpPr>
          <p:nvPr>
            <p:ph type="body" sz="quarter" idx="19"/>
          </p:nvPr>
        </p:nvSpPr>
        <p:spPr>
          <a:xfrm>
            <a:off x="426316" y="1228726"/>
            <a:ext cx="1978343" cy="424339"/>
          </a:xfrm>
          <a:prstGeom prst="rect">
            <a:avLst/>
          </a:prstGeom>
        </p:spPr>
        <p:txBody>
          <a:bodyPr>
            <a:noAutofit/>
          </a:bodyPr>
          <a:lstStyle>
            <a:lvl1pPr marL="0" indent="0">
              <a:buNone/>
              <a:defRPr sz="2800">
                <a:solidFill>
                  <a:schemeClr val="bg1"/>
                </a:solidFill>
                <a:latin typeface="GeosansLight" panose="02000603020000020003" pitchFamily="2" charset="0"/>
              </a:defRPr>
            </a:lvl1pPr>
          </a:lstStyle>
          <a:p>
            <a:pPr lvl="0"/>
            <a:endParaRPr lang="en-US"/>
          </a:p>
        </p:txBody>
      </p:sp>
      <p:sp>
        <p:nvSpPr>
          <p:cNvPr id="34" name="Text Placeholder 27"/>
          <p:cNvSpPr>
            <a:spLocks noGrp="1"/>
          </p:cNvSpPr>
          <p:nvPr>
            <p:ph type="body" sz="quarter" idx="20"/>
          </p:nvPr>
        </p:nvSpPr>
        <p:spPr>
          <a:xfrm>
            <a:off x="426317" y="1936939"/>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531597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roduct Layout">
    <p:spTree>
      <p:nvGrpSpPr>
        <p:cNvPr id="1" name=""/>
        <p:cNvGrpSpPr/>
        <p:nvPr/>
      </p:nvGrpSpPr>
      <p:grpSpPr>
        <a:xfrm>
          <a:off x="0" y="0"/>
          <a:ext cx="0" cy="0"/>
          <a:chOff x="0" y="0"/>
          <a:chExt cx="0" cy="0"/>
        </a:xfrm>
      </p:grpSpPr>
      <p:sp>
        <p:nvSpPr>
          <p:cNvPr id="21" name="Oval 20"/>
          <p:cNvSpPr/>
          <p:nvPr userDrawn="1"/>
        </p:nvSpPr>
        <p:spPr>
          <a:xfrm>
            <a:off x="700976" y="4904155"/>
            <a:ext cx="716034" cy="9545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ontAwesome" pitchFamily="2" charset="0"/>
              </a:rPr>
              <a:t></a:t>
            </a:r>
            <a:endParaRPr lang="en-US" sz="2800">
              <a:solidFill>
                <a:schemeClr val="bg1"/>
              </a:solidFill>
            </a:endParaRPr>
          </a:p>
        </p:txBody>
      </p:sp>
      <p:sp>
        <p:nvSpPr>
          <p:cNvPr id="23" name="Oval 22"/>
          <p:cNvSpPr/>
          <p:nvPr userDrawn="1"/>
        </p:nvSpPr>
        <p:spPr>
          <a:xfrm>
            <a:off x="1237447" y="4904155"/>
            <a:ext cx="179563" cy="2393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4"/>
          <p:cNvSpPr>
            <a:spLocks noGrp="1"/>
          </p:cNvSpPr>
          <p:nvPr>
            <p:ph type="pic" sz="quarter" idx="10"/>
          </p:nvPr>
        </p:nvSpPr>
        <p:spPr>
          <a:xfrm>
            <a:off x="685919" y="1620839"/>
            <a:ext cx="1826736" cy="1817687"/>
          </a:xfrm>
          <a:prstGeom prst="rect">
            <a:avLst/>
          </a:prstGeom>
          <a:solidFill>
            <a:schemeClr val="bg1">
              <a:lumMod val="85000"/>
            </a:schemeClr>
          </a:solidFill>
        </p:spPr>
        <p:txBody>
          <a:bodyPr/>
          <a:lstStyle/>
          <a:p>
            <a:endParaRPr lang="en-US"/>
          </a:p>
        </p:txBody>
      </p:sp>
      <p:sp>
        <p:nvSpPr>
          <p:cNvPr id="26" name="Picture Placeholder 24"/>
          <p:cNvSpPr>
            <a:spLocks noGrp="1"/>
          </p:cNvSpPr>
          <p:nvPr>
            <p:ph type="pic" sz="quarter" idx="11"/>
          </p:nvPr>
        </p:nvSpPr>
        <p:spPr>
          <a:xfrm>
            <a:off x="2671895" y="1620839"/>
            <a:ext cx="1826736" cy="1817687"/>
          </a:xfrm>
          <a:prstGeom prst="rect">
            <a:avLst/>
          </a:prstGeom>
          <a:solidFill>
            <a:schemeClr val="bg1">
              <a:lumMod val="85000"/>
            </a:schemeClr>
          </a:solidFill>
        </p:spPr>
        <p:txBody>
          <a:bodyPr/>
          <a:lstStyle/>
          <a:p>
            <a:endParaRPr lang="en-US"/>
          </a:p>
        </p:txBody>
      </p:sp>
      <p:sp>
        <p:nvSpPr>
          <p:cNvPr id="27" name="Picture Placeholder 24"/>
          <p:cNvSpPr>
            <a:spLocks noGrp="1"/>
          </p:cNvSpPr>
          <p:nvPr>
            <p:ph type="pic" sz="quarter" idx="12"/>
          </p:nvPr>
        </p:nvSpPr>
        <p:spPr>
          <a:xfrm>
            <a:off x="4657593" y="1620839"/>
            <a:ext cx="1826736" cy="1817687"/>
          </a:xfrm>
          <a:prstGeom prst="rect">
            <a:avLst/>
          </a:prstGeom>
          <a:solidFill>
            <a:schemeClr val="bg1">
              <a:lumMod val="85000"/>
            </a:schemeClr>
          </a:solidFill>
        </p:spPr>
        <p:txBody>
          <a:bodyPr/>
          <a:lstStyle/>
          <a:p>
            <a:endParaRPr lang="en-US"/>
          </a:p>
        </p:txBody>
      </p:sp>
      <p:sp>
        <p:nvSpPr>
          <p:cNvPr id="28" name="Picture Placeholder 24"/>
          <p:cNvSpPr>
            <a:spLocks noGrp="1"/>
          </p:cNvSpPr>
          <p:nvPr>
            <p:ph type="pic" sz="quarter" idx="13"/>
          </p:nvPr>
        </p:nvSpPr>
        <p:spPr>
          <a:xfrm>
            <a:off x="6643291" y="1620532"/>
            <a:ext cx="1826736" cy="1817687"/>
          </a:xfrm>
          <a:prstGeom prst="rect">
            <a:avLst/>
          </a:prstGeom>
          <a:solidFill>
            <a:schemeClr val="bg1">
              <a:lumMod val="85000"/>
            </a:schemeClr>
          </a:solidFill>
        </p:spPr>
        <p:txBody>
          <a:bodyPr/>
          <a:lstStyle/>
          <a:p>
            <a:endParaRPr lang="en-US"/>
          </a:p>
        </p:txBody>
      </p:sp>
      <p:sp>
        <p:nvSpPr>
          <p:cNvPr id="30" name="Text Placeholder 29"/>
          <p:cNvSpPr>
            <a:spLocks noGrp="1"/>
          </p:cNvSpPr>
          <p:nvPr>
            <p:ph type="body" sz="quarter" idx="14"/>
          </p:nvPr>
        </p:nvSpPr>
        <p:spPr>
          <a:xfrm>
            <a:off x="685919"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1" name="Text Placeholder 29"/>
          <p:cNvSpPr>
            <a:spLocks noGrp="1"/>
          </p:cNvSpPr>
          <p:nvPr>
            <p:ph type="body" sz="quarter" idx="15"/>
          </p:nvPr>
        </p:nvSpPr>
        <p:spPr>
          <a:xfrm>
            <a:off x="2645775" y="3604658"/>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29"/>
          <p:cNvSpPr>
            <a:spLocks noGrp="1"/>
          </p:cNvSpPr>
          <p:nvPr>
            <p:ph type="body" sz="quarter" idx="16"/>
          </p:nvPr>
        </p:nvSpPr>
        <p:spPr>
          <a:xfrm>
            <a:off x="4657178"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29"/>
          <p:cNvSpPr>
            <a:spLocks noGrp="1"/>
          </p:cNvSpPr>
          <p:nvPr>
            <p:ph type="body" sz="quarter" idx="17"/>
          </p:nvPr>
        </p:nvSpPr>
        <p:spPr>
          <a:xfrm>
            <a:off x="6643291"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29"/>
          <p:cNvSpPr>
            <a:spLocks noGrp="1"/>
          </p:cNvSpPr>
          <p:nvPr>
            <p:ph type="body" sz="quarter" idx="18"/>
          </p:nvPr>
        </p:nvSpPr>
        <p:spPr>
          <a:xfrm>
            <a:off x="1520162" y="5023843"/>
            <a:ext cx="6829591"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36" name="Text Placeholder 58"/>
          <p:cNvSpPr>
            <a:spLocks noGrp="1"/>
          </p:cNvSpPr>
          <p:nvPr>
            <p:ph type="body" sz="quarter" idx="24"/>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7" name="Text Placeholder 28"/>
          <p:cNvSpPr>
            <a:spLocks noGrp="1"/>
          </p:cNvSpPr>
          <p:nvPr>
            <p:ph type="body" sz="quarter" idx="25"/>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8" name="Text Placeholder 28"/>
          <p:cNvSpPr>
            <a:spLocks noGrp="1"/>
          </p:cNvSpPr>
          <p:nvPr>
            <p:ph type="body" sz="quarter" idx="26"/>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9" name="Text Placeholder 28"/>
          <p:cNvSpPr>
            <a:spLocks noGrp="1"/>
          </p:cNvSpPr>
          <p:nvPr>
            <p:ph type="body" sz="quarter" idx="27"/>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3427817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374220" y="914400"/>
            <a:ext cx="3198574" cy="2514600"/>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4572794" y="3429000"/>
            <a:ext cx="3198574" cy="2514600"/>
          </a:xfrm>
          <a:prstGeom prst="rect">
            <a:avLst/>
          </a:prstGeom>
          <a:solidFill>
            <a:schemeClr val="bg1">
              <a:lumMod val="85000"/>
            </a:schemeClr>
          </a:solidFill>
        </p:spPr>
        <p:txBody>
          <a:bodyPr/>
          <a:lstStyle/>
          <a:p>
            <a:endParaRPr lang="en-US"/>
          </a:p>
        </p:txBody>
      </p:sp>
      <p:sp>
        <p:nvSpPr>
          <p:cNvPr id="11" name="Rectangle 10"/>
          <p:cNvSpPr/>
          <p:nvPr userDrawn="1"/>
        </p:nvSpPr>
        <p:spPr>
          <a:xfrm>
            <a:off x="3822938" y="1987034"/>
            <a:ext cx="749856" cy="369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572794" y="4501634"/>
            <a:ext cx="1078606" cy="3693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p:cNvSpPr>
            <a:spLocks noGrp="1"/>
          </p:cNvSpPr>
          <p:nvPr>
            <p:ph type="body" sz="quarter" idx="12"/>
          </p:nvPr>
        </p:nvSpPr>
        <p:spPr>
          <a:xfrm>
            <a:off x="3822938" y="1980994"/>
            <a:ext cx="3107214" cy="365760"/>
          </a:xfrm>
          <a:prstGeom prst="rect">
            <a:avLst/>
          </a:prstGeom>
        </p:spPr>
        <p:txBody>
          <a:bodyPr>
            <a:normAutofit/>
          </a:bodyPr>
          <a:lstStyle>
            <a:lvl1pPr marL="0" indent="0">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5" name="Text Placeholder 24"/>
          <p:cNvSpPr>
            <a:spLocks noGrp="1"/>
          </p:cNvSpPr>
          <p:nvPr>
            <p:ph type="body" sz="quarter" idx="13"/>
          </p:nvPr>
        </p:nvSpPr>
        <p:spPr>
          <a:xfrm>
            <a:off x="4635909" y="2538414"/>
            <a:ext cx="2294732" cy="7080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6" name="Text Placeholder 22"/>
          <p:cNvSpPr>
            <a:spLocks noGrp="1"/>
          </p:cNvSpPr>
          <p:nvPr>
            <p:ph type="body" sz="quarter" idx="14"/>
          </p:nvPr>
        </p:nvSpPr>
        <p:spPr>
          <a:xfrm>
            <a:off x="2540512" y="4495594"/>
            <a:ext cx="3107214" cy="365760"/>
          </a:xfrm>
          <a:prstGeom prst="rect">
            <a:avLst/>
          </a:prstGeom>
        </p:spPr>
        <p:txBody>
          <a:bodyPr>
            <a:normAutofit/>
          </a:bodyPr>
          <a:lstStyle>
            <a:lvl1pPr marL="0" indent="0" algn="r">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7" name="Text Placeholder 24"/>
          <p:cNvSpPr>
            <a:spLocks noGrp="1"/>
          </p:cNvSpPr>
          <p:nvPr>
            <p:ph type="body" sz="quarter" idx="15"/>
          </p:nvPr>
        </p:nvSpPr>
        <p:spPr>
          <a:xfrm>
            <a:off x="2213663" y="5069249"/>
            <a:ext cx="2294732" cy="708025"/>
          </a:xfrm>
          <a:prstGeom prst="rect">
            <a:avLst/>
          </a:prstGeom>
        </p:spPr>
        <p:txBody>
          <a:bodyPr>
            <a:normAutofit/>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2198092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and Full Screen">
    <p:spTree>
      <p:nvGrpSpPr>
        <p:cNvPr id="1" name=""/>
        <p:cNvGrpSpPr/>
        <p:nvPr/>
      </p:nvGrpSpPr>
      <p:grpSpPr>
        <a:xfrm>
          <a:off x="0" y="0"/>
          <a:ext cx="0" cy="0"/>
          <a:chOff x="0" y="0"/>
          <a:chExt cx="0" cy="0"/>
        </a:xfrm>
      </p:grpSpPr>
      <p:sp>
        <p:nvSpPr>
          <p:cNvPr id="12" name="Background White"/>
          <p:cNvSpPr/>
          <p:nvPr userDrawn="1"/>
        </p:nvSpPr>
        <p:spPr>
          <a:xfrm>
            <a:off x="2854009" y="0"/>
            <a:ext cx="34375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4371863" y="5700071"/>
            <a:ext cx="615874" cy="584775"/>
          </a:xfrm>
          <a:prstGeom prst="rect">
            <a:avLst/>
          </a:prstGeom>
        </p:spPr>
        <p:txBody>
          <a:bodyPr wrap="none">
            <a:spAutoFit/>
          </a:bodyPr>
          <a:lstStyle/>
          <a:p>
            <a:r>
              <a:rPr lang="en-US" sz="3200">
                <a:solidFill>
                  <a:schemeClr val="accent6"/>
                </a:solidFill>
                <a:latin typeface="FontAwesome" pitchFamily="2" charset="0"/>
              </a:rPr>
              <a:t></a:t>
            </a:r>
            <a:endParaRPr lang="en-US" sz="3200">
              <a:solidFill>
                <a:schemeClr val="accent6"/>
              </a:solidFill>
            </a:endParaRPr>
          </a:p>
        </p:txBody>
      </p:sp>
      <p:sp>
        <p:nvSpPr>
          <p:cNvPr id="5" name="Text Placeholder 4"/>
          <p:cNvSpPr>
            <a:spLocks noGrp="1"/>
          </p:cNvSpPr>
          <p:nvPr userDrawn="1">
            <p:ph type="body" sz="quarter" idx="11"/>
          </p:nvPr>
        </p:nvSpPr>
        <p:spPr>
          <a:xfrm>
            <a:off x="3272406" y="2322514"/>
            <a:ext cx="2680563" cy="16716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4"/>
          <p:cNvSpPr>
            <a:spLocks noGrp="1"/>
          </p:cNvSpPr>
          <p:nvPr>
            <p:ph type="body" sz="quarter" idx="12"/>
          </p:nvPr>
        </p:nvSpPr>
        <p:spPr>
          <a:xfrm>
            <a:off x="3272332" y="1012369"/>
            <a:ext cx="2680563" cy="584775"/>
          </a:xfrm>
          <a:prstGeom prst="rect">
            <a:avLst/>
          </a:prstGeom>
        </p:spPr>
        <p:txBody>
          <a:bodyPr/>
          <a:lstStyle>
            <a:lvl1pPr marL="0" indent="0">
              <a:buNone/>
              <a:defRPr sz="3200">
                <a:solidFill>
                  <a:schemeClr val="tx1">
                    <a:lumMod val="50000"/>
                    <a:lumOff val="50000"/>
                  </a:schemeClr>
                </a:solidFill>
                <a:latin typeface="GeosansLight" panose="02000603020000020003" pitchFamily="2" charset="0"/>
                <a:ea typeface="Open Sans" panose="020B0606030504020204" pitchFamily="34" charset="0"/>
                <a:cs typeface="Open Sans" panose="020B0606030504020204" pitchFamily="34" charset="0"/>
              </a:defRPr>
            </a:lvl1pPr>
          </a:lstStyle>
          <a:p>
            <a:pPr lvl="0"/>
            <a:endParaRPr lang="en-US"/>
          </a:p>
        </p:txBody>
      </p:sp>
      <p:sp>
        <p:nvSpPr>
          <p:cNvPr id="29" name="Text Placeholder 4"/>
          <p:cNvSpPr>
            <a:spLocks noGrp="1"/>
          </p:cNvSpPr>
          <p:nvPr>
            <p:ph type="body" sz="quarter" idx="13"/>
          </p:nvPr>
        </p:nvSpPr>
        <p:spPr>
          <a:xfrm>
            <a:off x="3272332" y="1620487"/>
            <a:ext cx="2680563" cy="37056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4"/>
          <p:cNvSpPr>
            <a:spLocks noGrp="1"/>
          </p:cNvSpPr>
          <p:nvPr>
            <p:ph type="body" sz="quarter" idx="14"/>
          </p:nvPr>
        </p:nvSpPr>
        <p:spPr>
          <a:xfrm>
            <a:off x="32723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4"/>
          <p:cNvSpPr>
            <a:spLocks noGrp="1"/>
          </p:cNvSpPr>
          <p:nvPr>
            <p:ph type="body" sz="quarter" idx="15"/>
          </p:nvPr>
        </p:nvSpPr>
        <p:spPr>
          <a:xfrm>
            <a:off x="46524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1774632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and Full Screen 2">
    <p:spTree>
      <p:nvGrpSpPr>
        <p:cNvPr id="1" name=""/>
        <p:cNvGrpSpPr/>
        <p:nvPr/>
      </p:nvGrpSpPr>
      <p:grpSpPr>
        <a:xfrm>
          <a:off x="0" y="0"/>
          <a:ext cx="0" cy="0"/>
          <a:chOff x="0" y="0"/>
          <a:chExt cx="0" cy="0"/>
        </a:xfrm>
      </p:grpSpPr>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2854009" y="1"/>
            <a:ext cx="3437571" cy="4365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1" hasCustomPrompt="1"/>
          </p:nvPr>
        </p:nvSpPr>
        <p:spPr>
          <a:xfrm>
            <a:off x="4113725" y="436841"/>
            <a:ext cx="919132" cy="246888"/>
          </a:xfrm>
          <a:prstGeom prst="rect">
            <a:avLst/>
          </a:prstGeom>
          <a:solidFill>
            <a:schemeClr val="accent6"/>
          </a:solidFill>
        </p:spPr>
        <p:txBody>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BRAND NAME</a:t>
            </a:r>
          </a:p>
        </p:txBody>
      </p:sp>
      <p:sp>
        <p:nvSpPr>
          <p:cNvPr id="8" name="Text Placeholder 7"/>
          <p:cNvSpPr>
            <a:spLocks noGrp="1"/>
          </p:cNvSpPr>
          <p:nvPr>
            <p:ph type="body" sz="quarter" idx="12"/>
          </p:nvPr>
        </p:nvSpPr>
        <p:spPr>
          <a:xfrm>
            <a:off x="3370054" y="825394"/>
            <a:ext cx="2405480" cy="5667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10" name="Chart Placeholder 9"/>
          <p:cNvSpPr>
            <a:spLocks noGrp="1"/>
          </p:cNvSpPr>
          <p:nvPr>
            <p:ph type="chart" sz="quarter" idx="13"/>
          </p:nvPr>
        </p:nvSpPr>
        <p:spPr>
          <a:xfrm>
            <a:off x="3370054" y="1912938"/>
            <a:ext cx="2405480" cy="2038350"/>
          </a:xfrm>
          <a:prstGeom prst="rect">
            <a:avLst/>
          </a:prstGeom>
        </p:spPr>
        <p:txBody>
          <a:bodyPr/>
          <a:lstStyle>
            <a:lvl1pPr>
              <a:defRPr>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6901062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01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7F736-EDC7-422B-9CDD-B616D3738696}"/>
              </a:ext>
            </a:extLst>
          </p:cNvPr>
          <p:cNvSpPr>
            <a:spLocks noGrp="1"/>
          </p:cNvSpPr>
          <p:nvPr>
            <p:ph type="title"/>
          </p:nvPr>
        </p:nvSpPr>
        <p:spPr>
          <a:xfrm>
            <a:off x="623996" y="1709739"/>
            <a:ext cx="7888070" cy="2852737"/>
          </a:xfrm>
        </p:spPr>
        <p:txBody>
          <a:bodyPr anchor="b"/>
          <a:lstStyle>
            <a:lvl1pPr>
              <a:defRPr sz="4501"/>
            </a:lvl1pPr>
          </a:lstStyle>
          <a:p>
            <a:r>
              <a:rPr lang="zh-CN" altLang="en-US"/>
              <a:t>单击此处编辑母版标题样式</a:t>
            </a:r>
          </a:p>
        </p:txBody>
      </p:sp>
      <p:sp>
        <p:nvSpPr>
          <p:cNvPr id="3" name="文本占位符 2">
            <a:extLst>
              <a:ext uri="{FF2B5EF4-FFF2-40B4-BE49-F238E27FC236}">
                <a16:creationId xmlns:a16="http://schemas.microsoft.com/office/drawing/2014/main" id="{38731489-4143-46B4-AD39-669AD536CDB2}"/>
              </a:ext>
            </a:extLst>
          </p:cNvPr>
          <p:cNvSpPr>
            <a:spLocks noGrp="1"/>
          </p:cNvSpPr>
          <p:nvPr>
            <p:ph type="body" idx="1"/>
          </p:nvPr>
        </p:nvSpPr>
        <p:spPr>
          <a:xfrm>
            <a:off x="623996" y="4589464"/>
            <a:ext cx="7888070" cy="1500187"/>
          </a:xfrm>
        </p:spPr>
        <p:txBody>
          <a:bodyPr/>
          <a:lstStyle>
            <a:lvl1pPr marL="0" indent="0">
              <a:buNone/>
              <a:defRPr sz="1800">
                <a:solidFill>
                  <a:schemeClr val="tx1">
                    <a:tint val="75000"/>
                  </a:schemeClr>
                </a:solidFill>
              </a:defRPr>
            </a:lvl1pPr>
            <a:lvl2pPr marL="342946" indent="0">
              <a:buNone/>
              <a:defRPr sz="1500">
                <a:solidFill>
                  <a:schemeClr val="tx1">
                    <a:tint val="75000"/>
                  </a:schemeClr>
                </a:solidFill>
              </a:defRPr>
            </a:lvl2pPr>
            <a:lvl3pPr marL="685891" indent="0">
              <a:buNone/>
              <a:defRPr sz="1350">
                <a:solidFill>
                  <a:schemeClr val="tx1">
                    <a:tint val="75000"/>
                  </a:schemeClr>
                </a:solidFill>
              </a:defRPr>
            </a:lvl3pPr>
            <a:lvl4pPr marL="1028837" indent="0">
              <a:buNone/>
              <a:defRPr sz="1200">
                <a:solidFill>
                  <a:schemeClr val="tx1">
                    <a:tint val="75000"/>
                  </a:schemeClr>
                </a:solidFill>
              </a:defRPr>
            </a:lvl4pPr>
            <a:lvl5pPr marL="1371783" indent="0">
              <a:buNone/>
              <a:defRPr sz="1200">
                <a:solidFill>
                  <a:schemeClr val="tx1">
                    <a:tint val="75000"/>
                  </a:schemeClr>
                </a:solidFill>
              </a:defRPr>
            </a:lvl5pPr>
            <a:lvl6pPr marL="1714729" indent="0">
              <a:buNone/>
              <a:defRPr sz="1200">
                <a:solidFill>
                  <a:schemeClr val="tx1">
                    <a:tint val="75000"/>
                  </a:schemeClr>
                </a:solidFill>
              </a:defRPr>
            </a:lvl6pPr>
            <a:lvl7pPr marL="2057674" indent="0">
              <a:buNone/>
              <a:defRPr sz="1200">
                <a:solidFill>
                  <a:schemeClr val="tx1">
                    <a:tint val="75000"/>
                  </a:schemeClr>
                </a:solidFill>
              </a:defRPr>
            </a:lvl7pPr>
            <a:lvl8pPr marL="2400620" indent="0">
              <a:buNone/>
              <a:defRPr sz="1200">
                <a:solidFill>
                  <a:schemeClr val="tx1">
                    <a:tint val="75000"/>
                  </a:schemeClr>
                </a:solidFill>
              </a:defRPr>
            </a:lvl8pPr>
            <a:lvl9pPr marL="2743566"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760E4B1-D74A-48F4-B413-023EF788E3F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2023/10/17</a:t>
            </a:fld>
            <a:endParaRPr lang="zh-CN" altLang="en-US"/>
          </a:p>
        </p:txBody>
      </p:sp>
      <p:sp>
        <p:nvSpPr>
          <p:cNvPr id="5" name="页脚占位符 4">
            <a:extLst>
              <a:ext uri="{FF2B5EF4-FFF2-40B4-BE49-F238E27FC236}">
                <a16:creationId xmlns:a16="http://schemas.microsoft.com/office/drawing/2014/main" id="{EEB158E6-EE8C-485C-B057-6E9833929E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B0E59F-DC8E-401F-8390-6BFB4F90CC04}"/>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6488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0154D-4434-4EB3-A7F2-4D669184C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C20FBC-BAA7-4B3D-840B-CEB5E630D46E}"/>
              </a:ext>
            </a:extLst>
          </p:cNvPr>
          <p:cNvSpPr>
            <a:spLocks noGrp="1"/>
          </p:cNvSpPr>
          <p:nvPr>
            <p:ph sz="half" idx="1"/>
          </p:nvPr>
        </p:nvSpPr>
        <p:spPr>
          <a:xfrm>
            <a:off x="628759"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0DB4344-DB94-498B-8CCE-7D3C0FA8BE58}"/>
              </a:ext>
            </a:extLst>
          </p:cNvPr>
          <p:cNvSpPr>
            <a:spLocks noGrp="1"/>
          </p:cNvSpPr>
          <p:nvPr>
            <p:ph sz="half" idx="2"/>
          </p:nvPr>
        </p:nvSpPr>
        <p:spPr>
          <a:xfrm>
            <a:off x="4629954"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51537BE-0936-4BD3-8233-0A623ED2E8B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2023/10/17</a:t>
            </a:fld>
            <a:endParaRPr lang="zh-CN" altLang="en-US"/>
          </a:p>
        </p:txBody>
      </p:sp>
      <p:sp>
        <p:nvSpPr>
          <p:cNvPr id="6" name="页脚占位符 5">
            <a:extLst>
              <a:ext uri="{FF2B5EF4-FFF2-40B4-BE49-F238E27FC236}">
                <a16:creationId xmlns:a16="http://schemas.microsoft.com/office/drawing/2014/main" id="{07BEABBF-DA91-434D-BD88-AED647323C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B241D5-1EC2-4FA7-8A26-984978736033}"/>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93080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E1B3C-77B4-47BE-AD62-45CB3E57A715}"/>
              </a:ext>
            </a:extLst>
          </p:cNvPr>
          <p:cNvSpPr>
            <a:spLocks noGrp="1"/>
          </p:cNvSpPr>
          <p:nvPr>
            <p:ph type="title"/>
          </p:nvPr>
        </p:nvSpPr>
        <p:spPr>
          <a:xfrm>
            <a:off x="629950" y="365126"/>
            <a:ext cx="788807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08382C-1C0C-4A6E-A084-6F7821556F90}"/>
              </a:ext>
            </a:extLst>
          </p:cNvPr>
          <p:cNvSpPr>
            <a:spLocks noGrp="1"/>
          </p:cNvSpPr>
          <p:nvPr>
            <p:ph type="body" idx="1"/>
          </p:nvPr>
        </p:nvSpPr>
        <p:spPr>
          <a:xfrm>
            <a:off x="629951" y="1681163"/>
            <a:ext cx="3869012"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49DE530D-C20C-45C8-9433-8C791CB74ECF}"/>
              </a:ext>
            </a:extLst>
          </p:cNvPr>
          <p:cNvSpPr>
            <a:spLocks noGrp="1"/>
          </p:cNvSpPr>
          <p:nvPr>
            <p:ph sz="half" idx="2"/>
          </p:nvPr>
        </p:nvSpPr>
        <p:spPr>
          <a:xfrm>
            <a:off x="629951" y="2505075"/>
            <a:ext cx="3869012"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85F1BF-6831-4EEA-9502-8737207E9157}"/>
              </a:ext>
            </a:extLst>
          </p:cNvPr>
          <p:cNvSpPr>
            <a:spLocks noGrp="1"/>
          </p:cNvSpPr>
          <p:nvPr>
            <p:ph type="body" sz="quarter" idx="3"/>
          </p:nvPr>
        </p:nvSpPr>
        <p:spPr>
          <a:xfrm>
            <a:off x="4629954" y="1681163"/>
            <a:ext cx="3888066"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A7E7081E-9AD6-4BBC-9830-34D01586E74E}"/>
              </a:ext>
            </a:extLst>
          </p:cNvPr>
          <p:cNvSpPr>
            <a:spLocks noGrp="1"/>
          </p:cNvSpPr>
          <p:nvPr>
            <p:ph sz="quarter" idx="4"/>
          </p:nvPr>
        </p:nvSpPr>
        <p:spPr>
          <a:xfrm>
            <a:off x="4629954" y="2505075"/>
            <a:ext cx="388806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5F7A24B-CEB4-42C8-8E03-42A0B252831F}"/>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2023/10/17</a:t>
            </a:fld>
            <a:endParaRPr lang="zh-CN" altLang="en-US"/>
          </a:p>
        </p:txBody>
      </p:sp>
      <p:sp>
        <p:nvSpPr>
          <p:cNvPr id="8" name="页脚占位符 7">
            <a:extLst>
              <a:ext uri="{FF2B5EF4-FFF2-40B4-BE49-F238E27FC236}">
                <a16:creationId xmlns:a16="http://schemas.microsoft.com/office/drawing/2014/main" id="{4BAC8022-3321-4D23-A25F-9D4DC3E2FB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CFB1F4-09C6-4384-AC6B-8731BEB3935A}"/>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7756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2ECFA-E54B-4547-9CE8-3AAA12146E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2B33F3-86FC-4E3B-B72F-97B654C0DF3D}"/>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2023/10/17</a:t>
            </a:fld>
            <a:endParaRPr lang="zh-CN" altLang="en-US"/>
          </a:p>
        </p:txBody>
      </p:sp>
      <p:sp>
        <p:nvSpPr>
          <p:cNvPr id="4" name="页脚占位符 3">
            <a:extLst>
              <a:ext uri="{FF2B5EF4-FFF2-40B4-BE49-F238E27FC236}">
                <a16:creationId xmlns:a16="http://schemas.microsoft.com/office/drawing/2014/main" id="{E905557A-169C-44CC-AC64-14B31F8C66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07F4CE-51E2-443A-85A6-5D03B95C9A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426768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3097DD-B0C2-4B31-A3D9-1C043F0C9C25}"/>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2023/10/17</a:t>
            </a:fld>
            <a:endParaRPr lang="zh-CN" altLang="en-US"/>
          </a:p>
        </p:txBody>
      </p:sp>
      <p:sp>
        <p:nvSpPr>
          <p:cNvPr id="3" name="页脚占位符 2">
            <a:extLst>
              <a:ext uri="{FF2B5EF4-FFF2-40B4-BE49-F238E27FC236}">
                <a16:creationId xmlns:a16="http://schemas.microsoft.com/office/drawing/2014/main" id="{78D9A4EB-7787-4F18-8AB1-F2DFD2FE8D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79D312-A764-46AE-8920-839C3F6CB396}"/>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35103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DEB6E-0B21-4A47-9DA5-9DAE5668ADF4}"/>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7F7C7755-FE9B-448C-8EAE-A3EE105539D0}"/>
              </a:ext>
            </a:extLst>
          </p:cNvPr>
          <p:cNvSpPr>
            <a:spLocks noGrp="1"/>
          </p:cNvSpPr>
          <p:nvPr>
            <p:ph idx="1"/>
          </p:nvPr>
        </p:nvSpPr>
        <p:spPr>
          <a:xfrm>
            <a:off x="3888066" y="987426"/>
            <a:ext cx="4629954"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73E3E1A-B3A7-4AF8-B2A6-CDB67D0F6680}"/>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6869F2B5-3E04-47E9-B63A-73F03019E5F1}"/>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2023/10/17</a:t>
            </a:fld>
            <a:endParaRPr lang="zh-CN" altLang="en-US"/>
          </a:p>
        </p:txBody>
      </p:sp>
      <p:sp>
        <p:nvSpPr>
          <p:cNvPr id="6" name="页脚占位符 5">
            <a:extLst>
              <a:ext uri="{FF2B5EF4-FFF2-40B4-BE49-F238E27FC236}">
                <a16:creationId xmlns:a16="http://schemas.microsoft.com/office/drawing/2014/main" id="{73F52660-90A0-480C-983E-CBDBB96BAF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486ED9-E983-4909-BF6C-F63BEA140B2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6718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C540B-D875-46F8-A537-1765A48E7325}"/>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5E9EBF87-B7E5-4296-BE4C-9B662E5AD243}"/>
              </a:ext>
            </a:extLst>
          </p:cNvPr>
          <p:cNvSpPr>
            <a:spLocks noGrp="1"/>
          </p:cNvSpPr>
          <p:nvPr>
            <p:ph type="pic" idx="1"/>
          </p:nvPr>
        </p:nvSpPr>
        <p:spPr>
          <a:xfrm>
            <a:off x="3888066" y="987426"/>
            <a:ext cx="4629954" cy="4873625"/>
          </a:xfrm>
        </p:spPr>
        <p:txBody>
          <a:bodyPr/>
          <a:lstStyle>
            <a:lvl1pPr marL="0" indent="0">
              <a:buNone/>
              <a:defRPr sz="24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endParaRPr lang="zh-CN" altLang="en-US"/>
          </a:p>
        </p:txBody>
      </p:sp>
      <p:sp>
        <p:nvSpPr>
          <p:cNvPr id="4" name="文本占位符 3">
            <a:extLst>
              <a:ext uri="{FF2B5EF4-FFF2-40B4-BE49-F238E27FC236}">
                <a16:creationId xmlns:a16="http://schemas.microsoft.com/office/drawing/2014/main" id="{5091CAD6-4EF0-43BB-A0B4-606667818813}"/>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D534FF73-C11A-4504-9607-FBBAD61B6254}"/>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2023/10/17</a:t>
            </a:fld>
            <a:endParaRPr lang="zh-CN" altLang="en-US"/>
          </a:p>
        </p:txBody>
      </p:sp>
      <p:sp>
        <p:nvSpPr>
          <p:cNvPr id="6" name="页脚占位符 5">
            <a:extLst>
              <a:ext uri="{FF2B5EF4-FFF2-40B4-BE49-F238E27FC236}">
                <a16:creationId xmlns:a16="http://schemas.microsoft.com/office/drawing/2014/main" id="{ED122F88-98E0-4857-8D45-0A729A4034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FA63C9-E5EC-463F-B683-82E484A0343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65427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E24E5E-AB78-4BE9-AEBE-13F8A064751F}"/>
              </a:ext>
            </a:extLst>
          </p:cNvPr>
          <p:cNvSpPr>
            <a:spLocks noGrp="1"/>
          </p:cNvSpPr>
          <p:nvPr>
            <p:ph type="title"/>
          </p:nvPr>
        </p:nvSpPr>
        <p:spPr>
          <a:xfrm>
            <a:off x="628759" y="365126"/>
            <a:ext cx="788807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3AEDAE6-3AF7-46B5-B80C-A49DBC05E10D}"/>
              </a:ext>
            </a:extLst>
          </p:cNvPr>
          <p:cNvSpPr>
            <a:spLocks noGrp="1"/>
          </p:cNvSpPr>
          <p:nvPr>
            <p:ph type="body" idx="1"/>
          </p:nvPr>
        </p:nvSpPr>
        <p:spPr>
          <a:xfrm>
            <a:off x="628759" y="1825625"/>
            <a:ext cx="788807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a:extLst>
              <a:ext uri="{FF2B5EF4-FFF2-40B4-BE49-F238E27FC236}">
                <a16:creationId xmlns:a16="http://schemas.microsoft.com/office/drawing/2014/main" id="{1F34B37A-AB5E-45E4-AFEF-8D849C698896}"/>
              </a:ext>
            </a:extLst>
          </p:cNvPr>
          <p:cNvSpPr>
            <a:spLocks noGrp="1"/>
          </p:cNvSpPr>
          <p:nvPr>
            <p:ph type="ftr" sz="quarter" idx="3"/>
          </p:nvPr>
        </p:nvSpPr>
        <p:spPr>
          <a:xfrm>
            <a:off x="3029476" y="6356351"/>
            <a:ext cx="3086636"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FB780660-B258-4D61-92DB-24CE5526F25A}"/>
              </a:ext>
            </a:extLst>
          </p:cNvPr>
          <p:cNvSpPr>
            <a:spLocks noGrp="1"/>
          </p:cNvSpPr>
          <p:nvPr>
            <p:ph type="sldNum" sz="quarter" idx="4"/>
          </p:nvPr>
        </p:nvSpPr>
        <p:spPr>
          <a:xfrm>
            <a:off x="6459072" y="6356351"/>
            <a:ext cx="2057757"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72AF17-D5F7-4535-B112-E5B9115149C2}" type="slidenum">
              <a:rPr lang="zh-CN" altLang="en-US" smtClean="0"/>
              <a:pPr/>
              <a:t>‹#›</a:t>
            </a:fld>
            <a:endParaRPr lang="zh-CN" altLang="en-US" dirty="0"/>
          </a:p>
        </p:txBody>
      </p:sp>
      <p:pic>
        <p:nvPicPr>
          <p:cNvPr id="8" name="图片 7">
            <a:extLst>
              <a:ext uri="{FF2B5EF4-FFF2-40B4-BE49-F238E27FC236}">
                <a16:creationId xmlns:a16="http://schemas.microsoft.com/office/drawing/2014/main" id="{09EC5B8F-EE19-4BBA-B284-F4F050D7E4BC}"/>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4955" y="6270727"/>
            <a:ext cx="539349" cy="539349"/>
          </a:xfrm>
          <a:prstGeom prst="rect">
            <a:avLst/>
          </a:prstGeom>
        </p:spPr>
      </p:pic>
      <p:sp>
        <p:nvSpPr>
          <p:cNvPr id="10" name="矩形 9">
            <a:extLst>
              <a:ext uri="{FF2B5EF4-FFF2-40B4-BE49-F238E27FC236}">
                <a16:creationId xmlns:a16="http://schemas.microsoft.com/office/drawing/2014/main" id="{5ECDA556-A81B-42B5-A805-85AFEF2BFD71}"/>
              </a:ext>
            </a:extLst>
          </p:cNvPr>
          <p:cNvSpPr/>
          <p:nvPr userDrawn="1"/>
        </p:nvSpPr>
        <p:spPr>
          <a:xfrm flipV="1">
            <a:off x="0" y="6813761"/>
            <a:ext cx="9145587"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C069E3C8-CC5C-48E7-A9B0-488DF02AA533}"/>
              </a:ext>
            </a:extLst>
          </p:cNvPr>
          <p:cNvSpPr/>
          <p:nvPr userDrawn="1"/>
        </p:nvSpPr>
        <p:spPr>
          <a:xfrm flipV="1">
            <a:off x="1" y="571"/>
            <a:ext cx="9145587" cy="843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567AA58D-EC65-4F61-9BC5-D4E9553565CD}"/>
              </a:ext>
            </a:extLst>
          </p:cNvPr>
          <p:cNvCxnSpPr>
            <a:cxnSpLocks/>
          </p:cNvCxnSpPr>
          <p:nvPr userDrawn="1"/>
        </p:nvCxnSpPr>
        <p:spPr>
          <a:xfrm flipH="1">
            <a:off x="0" y="10400"/>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F2A4969-8D0D-480B-B325-3AD95B5CFAD6}"/>
              </a:ext>
            </a:extLst>
          </p:cNvPr>
          <p:cNvCxnSpPr>
            <a:cxnSpLocks/>
          </p:cNvCxnSpPr>
          <p:nvPr userDrawn="1"/>
        </p:nvCxnSpPr>
        <p:spPr>
          <a:xfrm flipH="1">
            <a:off x="9145584" y="12138"/>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24678B4-3C13-4530-9DC0-801CF3489B85}"/>
              </a:ext>
            </a:extLst>
          </p:cNvPr>
          <p:cNvCxnSpPr>
            <a:cxnSpLocks/>
          </p:cNvCxnSpPr>
          <p:nvPr userDrawn="1"/>
        </p:nvCxnSpPr>
        <p:spPr>
          <a:xfrm>
            <a:off x="1" y="111550"/>
            <a:ext cx="9145587"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8D65862-7BE3-448C-9CF4-5F924E67A16A}"/>
              </a:ext>
            </a:extLst>
          </p:cNvPr>
          <p:cNvCxnSpPr>
            <a:cxnSpLocks/>
          </p:cNvCxnSpPr>
          <p:nvPr userDrawn="1"/>
        </p:nvCxnSpPr>
        <p:spPr>
          <a:xfrm>
            <a:off x="415392" y="6775033"/>
            <a:ext cx="873019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9608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660" r:id="rId13"/>
    <p:sldLayoutId id="2147483650" r:id="rId14"/>
    <p:sldLayoutId id="2147483659" r:id="rId15"/>
    <p:sldLayoutId id="2147483651" r:id="rId16"/>
    <p:sldLayoutId id="2147483652" r:id="rId17"/>
    <p:sldLayoutId id="2147483653" r:id="rId18"/>
    <p:sldLayoutId id="2147483654" r:id="rId19"/>
    <p:sldLayoutId id="2147483655" r:id="rId20"/>
    <p:sldLayoutId id="2147483656" r:id="rId21"/>
    <p:sldLayoutId id="2147483658" r:id="rId22"/>
    <p:sldLayoutId id="2147483661" r:id="rId23"/>
    <p:sldLayoutId id="2147483662" r:id="rId24"/>
    <p:sldLayoutId id="2147483957" r:id="rId25"/>
  </p:sldLayoutIdLst>
  <p:txStyles>
    <p:title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p:titleStyle>
    <p:body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3.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23.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7.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3.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7.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3.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2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7.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3.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3.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3.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3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slideLayout" Target="../slideLayouts/slideLayout7.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3.tmp"/><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31.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slideLayout" Target="../slideLayouts/slideLayout7.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 Type="http://schemas.openxmlformats.org/officeDocument/2006/relationships/tags" Target="../tags/tag121.xml"/><Relationship Id="rId16" Type="http://schemas.openxmlformats.org/officeDocument/2006/relationships/tags" Target="../tags/tag135.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tags" Target="../tags/tag134.xml"/><Relationship Id="rId10" Type="http://schemas.openxmlformats.org/officeDocument/2006/relationships/tags" Target="../tags/tag129.xml"/><Relationship Id="rId19" Type="http://schemas.openxmlformats.org/officeDocument/2006/relationships/image" Target="../media/image3.tmp"/><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image" Target="../media/image20.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3.tmp"/><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slideLayout" Target="../slideLayouts/slideLayout7.xml"/><Relationship Id="rId5" Type="http://schemas.openxmlformats.org/officeDocument/2006/relationships/tags" Target="../tags/tag141.xml"/><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257EDBCA-088B-4352-B7A3-84C53E6641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90" r="849" b="979"/>
          <a:stretch/>
        </p:blipFill>
        <p:spPr>
          <a:xfrm>
            <a:off x="0" y="85125"/>
            <a:ext cx="9145588" cy="6726381"/>
          </a:xfrm>
          <a:prstGeom prst="rect">
            <a:avLst/>
          </a:prstGeom>
        </p:spPr>
      </p:pic>
      <p:sp>
        <p:nvSpPr>
          <p:cNvPr id="5" name="TextBox 4">
            <a:extLst>
              <a:ext uri="{FF2B5EF4-FFF2-40B4-BE49-F238E27FC236}">
                <a16:creationId xmlns:a16="http://schemas.microsoft.com/office/drawing/2014/main" id="{079BC94D-07D4-428A-9AAC-755689A7B57D}"/>
              </a:ext>
            </a:extLst>
          </p:cNvPr>
          <p:cNvSpPr txBox="1"/>
          <p:nvPr/>
        </p:nvSpPr>
        <p:spPr>
          <a:xfrm>
            <a:off x="715378" y="1573329"/>
            <a:ext cx="6819496" cy="1077218"/>
          </a:xfrm>
          <a:prstGeom prst="rect">
            <a:avLst/>
          </a:prstGeom>
          <a:noFill/>
          <a:ln>
            <a:noFill/>
          </a:ln>
          <a:effectLst>
            <a:outerShdw blurRad="50800" dist="38100" dir="10800000" algn="r" rotWithShape="0">
              <a:prstClr val="black">
                <a:alpha val="40000"/>
              </a:prstClr>
            </a:outerShdw>
          </a:effectLst>
          <a:scene3d>
            <a:camera prst="orthographicFront"/>
            <a:lightRig rig="morning" dir="t"/>
          </a:scene3d>
          <a:sp3d>
            <a:bevelT/>
          </a:sp3d>
        </p:spPr>
        <p:txBody>
          <a:bodyPr wrap="none" rtlCol="0">
            <a:spAutoFit/>
          </a:bodyPr>
          <a:lstStyle/>
          <a:p>
            <a:pPr algn="ctr"/>
            <a:r>
              <a:rPr lang="en-US" altLang="zh-CN" sz="6400" b="1" dirty="0">
                <a:solidFill>
                  <a:srgbClr val="C00000"/>
                </a:solidFill>
                <a:latin typeface="Times New Roman" panose="02020603050405020304" pitchFamily="18" charset="0"/>
                <a:cs typeface="Times New Roman" panose="02020603050405020304" pitchFamily="18" charset="0"/>
              </a:rPr>
              <a:t>Operating Systems</a:t>
            </a:r>
            <a:endParaRPr lang="en-US" sz="6400" b="1"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FD70B2-1C32-4B30-AEA0-5685A2415557}"/>
              </a:ext>
            </a:extLst>
          </p:cNvPr>
          <p:cNvSpPr txBox="1"/>
          <p:nvPr/>
        </p:nvSpPr>
        <p:spPr>
          <a:xfrm>
            <a:off x="1313509" y="4674831"/>
            <a:ext cx="5332651" cy="1200329"/>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 Zhong </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（钟竞辉）</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Office</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B3-515</a:t>
            </a:r>
          </a:p>
          <a:p>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Email</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 ：</a:t>
            </a:r>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jinghuizhong@scut.edu.cn</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840474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E43D1D6F-C243-B74A-8634-6D3D75884369}" type="slidenum">
              <a:rPr lang="zh-CN" altLang="en-US" sz="1400">
                <a:ea typeface="宋体" charset="0"/>
                <a:cs typeface="宋体" charset="0"/>
              </a:rPr>
              <a:pPr algn="r" eaLnBrk="1" hangingPunct="1"/>
              <a:t>10</a:t>
            </a:fld>
            <a:endParaRPr lang="en-US" sz="1400" dirty="0">
              <a:ea typeface="宋体" charset="0"/>
              <a:cs typeface="宋体" charset="0"/>
            </a:endParaRPr>
          </a:p>
        </p:txBody>
      </p:sp>
      <p:sp>
        <p:nvSpPr>
          <p:cNvPr id="10243" name="Rectangle 2"/>
          <p:cNvSpPr>
            <a:spLocks noGrp="1" noChangeArrowheads="1"/>
          </p:cNvSpPr>
          <p:nvPr>
            <p:ph type="title" idx="4294967295"/>
          </p:nvPr>
        </p:nvSpPr>
        <p:spPr>
          <a:xfrm>
            <a:off x="0" y="0"/>
            <a:ext cx="9145588" cy="1143000"/>
          </a:xfrm>
        </p:spPr>
        <p:txBody>
          <a:bodyPr>
            <a:normAutofit/>
          </a:bodyPr>
          <a:lstStyle/>
          <a:p>
            <a:pPr algn="ctr" eaLnBrk="1" hangingPunct="1"/>
            <a:r>
              <a:rPr lang="en-US" sz="3600" b="1" dirty="0">
                <a:ea typeface="宋体" charset="0"/>
                <a:cs typeface="宋体" charset="0"/>
              </a:rPr>
              <a:t>The Clock Page Replacement Algorithm</a:t>
            </a:r>
          </a:p>
        </p:txBody>
      </p:sp>
      <p:pic>
        <p:nvPicPr>
          <p:cNvPr id="10244" name="Picture 3" descr="4-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17" y="1412875"/>
            <a:ext cx="7756284" cy="4032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26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1AAB1DE2-7F12-244E-838A-3C7750C40CF5}" type="slidenum">
              <a:rPr lang="zh-CN" altLang="en-US" sz="1400">
                <a:ea typeface="宋体" charset="0"/>
                <a:cs typeface="宋体" charset="0"/>
              </a:rPr>
              <a:pPr algn="r" eaLnBrk="1" hangingPunct="1"/>
              <a:t>11</a:t>
            </a:fld>
            <a:endParaRPr lang="en-US" sz="1400" dirty="0">
              <a:ea typeface="宋体" charset="0"/>
              <a:cs typeface="宋体" charset="0"/>
            </a:endParaRPr>
          </a:p>
        </p:txBody>
      </p:sp>
      <p:sp>
        <p:nvSpPr>
          <p:cNvPr id="11267" name="Rectangle 2"/>
          <p:cNvSpPr>
            <a:spLocks noGrp="1" noChangeArrowheads="1"/>
          </p:cNvSpPr>
          <p:nvPr>
            <p:ph type="title" idx="4294967295"/>
          </p:nvPr>
        </p:nvSpPr>
        <p:spPr>
          <a:xfrm>
            <a:off x="701587" y="94042"/>
            <a:ext cx="7888070" cy="1325563"/>
          </a:xfrm>
        </p:spPr>
        <p:txBody>
          <a:bodyPr>
            <a:normAutofit/>
          </a:bodyPr>
          <a:lstStyle/>
          <a:p>
            <a:pPr algn="ctr" eaLnBrk="1" hangingPunct="1"/>
            <a:r>
              <a:rPr lang="en-US" sz="3800" b="1" dirty="0">
                <a:solidFill>
                  <a:srgbClr val="FF0000"/>
                </a:solidFill>
                <a:ea typeface="宋体" charset="0"/>
                <a:cs typeface="宋体" charset="0"/>
              </a:rPr>
              <a:t>L</a:t>
            </a:r>
            <a:r>
              <a:rPr lang="en-US" sz="3800" b="1" dirty="0">
                <a:ea typeface="宋体" charset="0"/>
                <a:cs typeface="宋体" charset="0"/>
              </a:rPr>
              <a:t>east </a:t>
            </a:r>
            <a:r>
              <a:rPr lang="en-US" sz="3800" b="1" dirty="0">
                <a:solidFill>
                  <a:srgbClr val="FF0000"/>
                </a:solidFill>
                <a:ea typeface="宋体" charset="0"/>
                <a:cs typeface="宋体" charset="0"/>
              </a:rPr>
              <a:t>R</a:t>
            </a:r>
            <a:r>
              <a:rPr lang="en-US" sz="3800" b="1" dirty="0">
                <a:ea typeface="宋体" charset="0"/>
                <a:cs typeface="宋体" charset="0"/>
              </a:rPr>
              <a:t>ecently </a:t>
            </a:r>
            <a:r>
              <a:rPr lang="en-US" sz="3800" b="1" dirty="0">
                <a:solidFill>
                  <a:srgbClr val="FF0000"/>
                </a:solidFill>
                <a:ea typeface="宋体" charset="0"/>
                <a:cs typeface="宋体" charset="0"/>
              </a:rPr>
              <a:t>U</a:t>
            </a:r>
            <a:r>
              <a:rPr lang="en-US" sz="3800" b="1" dirty="0">
                <a:ea typeface="宋体" charset="0"/>
                <a:cs typeface="宋体" charset="0"/>
              </a:rPr>
              <a:t>sed (LRU)</a:t>
            </a:r>
          </a:p>
        </p:txBody>
      </p:sp>
      <p:sp>
        <p:nvSpPr>
          <p:cNvPr id="11268" name="Rectangle 3"/>
          <p:cNvSpPr>
            <a:spLocks noGrp="1" noChangeArrowheads="1"/>
          </p:cNvSpPr>
          <p:nvPr>
            <p:ph type="body" idx="4294967295"/>
          </p:nvPr>
        </p:nvSpPr>
        <p:spPr>
          <a:xfrm>
            <a:off x="279448" y="1290134"/>
            <a:ext cx="8567638" cy="5280025"/>
          </a:xfrm>
        </p:spPr>
        <p:txBody>
          <a:bodyPr>
            <a:normAutofit/>
          </a:bodyPr>
          <a:lstStyle/>
          <a:p>
            <a:pPr eaLnBrk="1" hangingPunct="1">
              <a:lnSpc>
                <a:spcPct val="100000"/>
              </a:lnSpc>
              <a:buFont typeface="Wingdings" panose="05000000000000000000" pitchFamily="2" charset="2"/>
              <a:buChar char="l"/>
            </a:pPr>
            <a:r>
              <a:rPr lang="en-US" sz="2800" b="1" dirty="0">
                <a:ea typeface="宋体" charset="0"/>
                <a:cs typeface="宋体" charset="0"/>
              </a:rPr>
              <a:t>Assume pages used recently will used again soon</a:t>
            </a:r>
          </a:p>
          <a:p>
            <a:pPr lvl="1" eaLnBrk="1" hangingPunct="1">
              <a:lnSpc>
                <a:spcPct val="100000"/>
              </a:lnSpc>
              <a:buFont typeface="Wingdings" panose="05000000000000000000" pitchFamily="2" charset="2"/>
              <a:buChar char="ü"/>
            </a:pPr>
            <a:r>
              <a:rPr lang="en-US" sz="2800" dirty="0">
                <a:ea typeface="宋体" charset="0"/>
                <a:cs typeface="宋体" charset="0"/>
              </a:rPr>
              <a:t>throw out page that has been unused for longest time</a:t>
            </a:r>
          </a:p>
          <a:p>
            <a:pPr eaLnBrk="1" hangingPunct="1">
              <a:lnSpc>
                <a:spcPct val="100000"/>
              </a:lnSpc>
              <a:buFont typeface="Wingdings" panose="05000000000000000000" pitchFamily="2" charset="2"/>
              <a:buChar char="l"/>
            </a:pPr>
            <a:r>
              <a:rPr lang="en-US" sz="2800" b="1" dirty="0">
                <a:ea typeface="宋体" charset="0"/>
                <a:cs typeface="宋体" charset="0"/>
              </a:rPr>
              <a:t>Software Solution?</a:t>
            </a:r>
          </a:p>
          <a:p>
            <a:pPr marL="0" indent="0" eaLnBrk="1" hangingPunct="1">
              <a:lnSpc>
                <a:spcPct val="100000"/>
              </a:lnSpc>
              <a:buNone/>
            </a:pPr>
            <a:r>
              <a:rPr lang="en-US" sz="2800" b="1" dirty="0">
                <a:ea typeface="宋体" charset="0"/>
                <a:cs typeface="宋体" charset="0"/>
              </a:rPr>
              <a:t>Must keep a linked list of pages: </a:t>
            </a:r>
            <a:r>
              <a:rPr lang="en-US" sz="2800" dirty="0">
                <a:ea typeface="宋体" charset="0"/>
                <a:cs typeface="宋体" charset="0"/>
              </a:rPr>
              <a:t>most recently used at front, least at rear; update this list every memory reference </a:t>
            </a:r>
            <a:r>
              <a:rPr lang="en-US" sz="2800" dirty="0">
                <a:ea typeface="宋体" charset="0"/>
                <a:cs typeface="宋体" charset="0"/>
                <a:sym typeface="Wingdings" charset="0"/>
              </a:rPr>
              <a:t> </a:t>
            </a:r>
            <a:r>
              <a:rPr lang="en-US" sz="2800" dirty="0">
                <a:ea typeface="宋体" charset="0"/>
                <a:cs typeface="宋体" charset="0"/>
              </a:rPr>
              <a:t>Too expensive!!</a:t>
            </a:r>
          </a:p>
          <a:p>
            <a:pPr eaLnBrk="1" hangingPunct="1">
              <a:lnSpc>
                <a:spcPct val="100000"/>
              </a:lnSpc>
              <a:buFont typeface="Wingdings" panose="05000000000000000000" pitchFamily="2" charset="2"/>
              <a:buChar char="l"/>
            </a:pPr>
            <a:r>
              <a:rPr lang="en-US" sz="2800" b="1" dirty="0">
                <a:ea typeface="宋体" charset="0"/>
                <a:cs typeface="宋体" charset="0"/>
              </a:rPr>
              <a:t>Hardware solution?</a:t>
            </a:r>
          </a:p>
          <a:p>
            <a:pPr marL="0" indent="0" eaLnBrk="1" hangingPunct="1">
              <a:lnSpc>
                <a:spcPct val="100000"/>
              </a:lnSpc>
              <a:buNone/>
            </a:pPr>
            <a:r>
              <a:rPr lang="en-US" sz="2800" b="1" dirty="0">
                <a:ea typeface="宋体" charset="0"/>
                <a:cs typeface="宋体" charset="0"/>
              </a:rPr>
              <a:t> </a:t>
            </a:r>
            <a:r>
              <a:rPr lang="en-US" sz="2800" dirty="0">
                <a:ea typeface="宋体" charset="0"/>
                <a:cs typeface="宋体" charset="0"/>
              </a:rPr>
              <a:t>Equip hardware with a 64 bit counter. </a:t>
            </a:r>
          </a:p>
          <a:p>
            <a:pPr lvl="1" eaLnBrk="1" hangingPunct="1"/>
            <a:endParaRPr lang="en-US" dirty="0">
              <a:ea typeface="宋体" charset="0"/>
              <a:cs typeface="宋体" charset="0"/>
            </a:endParaRPr>
          </a:p>
        </p:txBody>
      </p:sp>
    </p:spTree>
    <p:extLst>
      <p:ext uri="{BB962C8B-B14F-4D97-AF65-F5344CB8AC3E}">
        <p14:creationId xmlns:p14="http://schemas.microsoft.com/office/powerpoint/2010/main" val="103045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2D2089D3-05C0-914A-8101-C3EB4C7BCC5F}" type="slidenum">
              <a:rPr lang="zh-CN" altLang="en-US" sz="1400">
                <a:ea typeface="宋体" charset="0"/>
                <a:cs typeface="宋体" charset="0"/>
              </a:rPr>
              <a:pPr algn="r" eaLnBrk="1" hangingPunct="1"/>
              <a:t>12</a:t>
            </a:fld>
            <a:endParaRPr lang="en-US" sz="1400" dirty="0">
              <a:ea typeface="宋体" charset="0"/>
              <a:cs typeface="宋体" charset="0"/>
            </a:endParaRPr>
          </a:p>
        </p:txBody>
      </p:sp>
      <p:sp>
        <p:nvSpPr>
          <p:cNvPr id="12291" name="Rectangle 2"/>
          <p:cNvSpPr>
            <a:spLocks noGrp="1" noChangeArrowheads="1"/>
          </p:cNvSpPr>
          <p:nvPr>
            <p:ph type="title" idx="4294967295"/>
          </p:nvPr>
        </p:nvSpPr>
        <p:spPr>
          <a:xfrm>
            <a:off x="612881" y="106180"/>
            <a:ext cx="7888070" cy="1063119"/>
          </a:xfrm>
        </p:spPr>
        <p:txBody>
          <a:bodyPr>
            <a:normAutofit/>
          </a:bodyPr>
          <a:lstStyle/>
          <a:p>
            <a:pPr algn="ctr" eaLnBrk="1" hangingPunct="1"/>
            <a:r>
              <a:rPr lang="en-US" sz="3800" b="1" dirty="0">
                <a:ea typeface="宋体" charset="0"/>
                <a:cs typeface="宋体" charset="0"/>
              </a:rPr>
              <a:t>Least Recently Used (LRU)</a:t>
            </a:r>
          </a:p>
        </p:txBody>
      </p:sp>
      <p:sp>
        <p:nvSpPr>
          <p:cNvPr id="12292" name="Rectangle 3"/>
          <p:cNvSpPr>
            <a:spLocks noGrp="1" noChangeArrowheads="1"/>
          </p:cNvSpPr>
          <p:nvPr>
            <p:ph type="body" idx="4294967295"/>
          </p:nvPr>
        </p:nvSpPr>
        <p:spPr>
          <a:xfrm>
            <a:off x="273097" y="1233489"/>
            <a:ext cx="8567638" cy="5280025"/>
          </a:xfrm>
        </p:spPr>
        <p:txBody>
          <a:bodyPr>
            <a:normAutofit/>
          </a:bodyPr>
          <a:lstStyle/>
          <a:p>
            <a:pPr eaLnBrk="1" hangingPunct="1">
              <a:buFont typeface="Wingdings" panose="05000000000000000000" pitchFamily="2" charset="2"/>
              <a:buChar char="l"/>
            </a:pPr>
            <a:r>
              <a:rPr lang="en-US" sz="2800" b="1" dirty="0">
                <a:ea typeface="宋体" charset="0"/>
                <a:cs typeface="宋体" charset="0"/>
              </a:rPr>
              <a:t>Hardware solution:  </a:t>
            </a:r>
            <a:r>
              <a:rPr lang="en-US" sz="2400" dirty="0">
                <a:ea typeface="宋体" charset="0"/>
                <a:cs typeface="宋体" charset="0"/>
              </a:rPr>
              <a:t>Equip hardware with a 64 bit counter. </a:t>
            </a:r>
          </a:p>
          <a:p>
            <a:pPr lvl="2" eaLnBrk="1" hangingPunct="1"/>
            <a:r>
              <a:rPr lang="en-US" sz="2000" dirty="0">
                <a:ea typeface="宋体" charset="0"/>
                <a:cs typeface="宋体" charset="0"/>
              </a:rPr>
              <a:t>That is incrementing after each  instruction. </a:t>
            </a:r>
          </a:p>
          <a:p>
            <a:pPr lvl="2" eaLnBrk="1" hangingPunct="1"/>
            <a:r>
              <a:rPr lang="en-US" sz="2000" dirty="0">
                <a:ea typeface="宋体" charset="0"/>
                <a:cs typeface="宋体" charset="0"/>
              </a:rPr>
              <a:t>The counter value is stored in the page table entry of  the page that was just referenced.</a:t>
            </a:r>
          </a:p>
          <a:p>
            <a:pPr lvl="2" eaLnBrk="1" hangingPunct="1"/>
            <a:r>
              <a:rPr lang="en-US" sz="2000" dirty="0">
                <a:ea typeface="宋体" charset="0"/>
                <a:cs typeface="宋体" charset="0"/>
              </a:rPr>
              <a:t>choose page with lowest value counter</a:t>
            </a:r>
          </a:p>
          <a:p>
            <a:pPr lvl="2" eaLnBrk="1" hangingPunct="1"/>
            <a:r>
              <a:rPr lang="en-US" sz="2000" dirty="0">
                <a:ea typeface="宋体" charset="0"/>
                <a:cs typeface="宋体" charset="0"/>
              </a:rPr>
              <a:t>periodically zero the counter</a:t>
            </a:r>
          </a:p>
          <a:p>
            <a:pPr lvl="2" eaLnBrk="1" hangingPunct="1"/>
            <a:r>
              <a:rPr lang="en-US" sz="2000" dirty="0">
                <a:ea typeface="宋体" charset="0"/>
                <a:cs typeface="宋体" charset="0"/>
              </a:rPr>
              <a:t>Problem? </a:t>
            </a:r>
          </a:p>
          <a:p>
            <a:pPr marL="685891" lvl="2" indent="0" eaLnBrk="1" hangingPunct="1">
              <a:buNone/>
            </a:pPr>
            <a:r>
              <a:rPr lang="en-US" sz="2000" dirty="0">
                <a:ea typeface="宋体" charset="0"/>
                <a:cs typeface="宋体" charset="0"/>
              </a:rPr>
              <a:t> </a:t>
            </a:r>
            <a:r>
              <a:rPr lang="en-US" sz="2000" dirty="0">
                <a:solidFill>
                  <a:srgbClr val="FF0000"/>
                </a:solidFill>
                <a:ea typeface="宋体" charset="0"/>
                <a:cs typeface="宋体" charset="0"/>
              </a:rPr>
              <a:t>page table is </a:t>
            </a:r>
            <a:r>
              <a:rPr lang="en-US" altLang="zh-CN" sz="2000" dirty="0">
                <a:solidFill>
                  <a:srgbClr val="FF0000"/>
                </a:solidFill>
                <a:ea typeface="宋体" charset="0"/>
                <a:cs typeface="宋体" charset="0"/>
              </a:rPr>
              <a:t>very </a:t>
            </a:r>
            <a:r>
              <a:rPr lang="en-US" sz="2000" dirty="0">
                <a:solidFill>
                  <a:srgbClr val="FF0000"/>
                </a:solidFill>
                <a:ea typeface="宋体" charset="0"/>
                <a:cs typeface="宋体" charset="0"/>
              </a:rPr>
              <a:t>large, become even larger</a:t>
            </a:r>
            <a:r>
              <a:rPr lang="en-US" sz="2000" dirty="0">
                <a:ea typeface="宋体" charset="0"/>
                <a:cs typeface="宋体" charset="0"/>
              </a:rPr>
              <a:t>.</a:t>
            </a:r>
          </a:p>
          <a:p>
            <a:pPr lvl="1" eaLnBrk="1" hangingPunct="1">
              <a:lnSpc>
                <a:spcPct val="90000"/>
              </a:lnSpc>
              <a:buFont typeface="Wingdings" panose="05000000000000000000" pitchFamily="2" charset="2"/>
              <a:buChar char="l"/>
            </a:pPr>
            <a:r>
              <a:rPr lang="en-US" sz="2400" b="1" dirty="0">
                <a:ea typeface="宋体" charset="0"/>
                <a:cs typeface="宋体" charset="0"/>
              </a:rPr>
              <a:t>Maintain a matrix of </a:t>
            </a:r>
            <a:r>
              <a:rPr lang="en-US" sz="2400" b="1" i="1" dirty="0">
                <a:ea typeface="宋体" charset="0"/>
                <a:cs typeface="宋体" charset="0"/>
              </a:rPr>
              <a:t>n</a:t>
            </a:r>
            <a:r>
              <a:rPr lang="en-US" sz="2400" b="1" dirty="0">
                <a:ea typeface="宋体" charset="0"/>
                <a:cs typeface="宋体" charset="0"/>
              </a:rPr>
              <a:t> x </a:t>
            </a:r>
            <a:r>
              <a:rPr lang="en-US" sz="2400" b="1" i="1" dirty="0">
                <a:ea typeface="宋体" charset="0"/>
                <a:cs typeface="宋体" charset="0"/>
              </a:rPr>
              <a:t>n</a:t>
            </a:r>
            <a:r>
              <a:rPr lang="en-US" sz="2400" b="1" dirty="0">
                <a:ea typeface="宋体" charset="0"/>
                <a:cs typeface="宋体" charset="0"/>
              </a:rPr>
              <a:t> bits for a machine with </a:t>
            </a:r>
            <a:r>
              <a:rPr lang="en-US" sz="2400" b="1" i="1" dirty="0">
                <a:ea typeface="宋体" charset="0"/>
                <a:cs typeface="宋体" charset="0"/>
              </a:rPr>
              <a:t>n</a:t>
            </a:r>
            <a:r>
              <a:rPr lang="en-US" sz="2400" b="1" dirty="0">
                <a:ea typeface="宋体" charset="0"/>
                <a:cs typeface="宋体" charset="0"/>
              </a:rPr>
              <a:t> page frames. </a:t>
            </a:r>
            <a:endParaRPr lang="en-US" sz="2000" b="1" dirty="0">
              <a:ea typeface="宋体" charset="0"/>
              <a:cs typeface="宋体" charset="0"/>
            </a:endParaRPr>
          </a:p>
          <a:p>
            <a:pPr lvl="2" eaLnBrk="1" hangingPunct="1">
              <a:buFont typeface="Wingdings" panose="05000000000000000000" pitchFamily="2" charset="2"/>
              <a:buChar char="ü"/>
            </a:pPr>
            <a:r>
              <a:rPr lang="en-US" sz="1800" dirty="0">
                <a:ea typeface="宋体" charset="0"/>
                <a:cs typeface="宋体" charset="0"/>
              </a:rPr>
              <a:t> </a:t>
            </a:r>
            <a:r>
              <a:rPr lang="en-US" sz="2000" dirty="0">
                <a:ea typeface="宋体" charset="0"/>
                <a:cs typeface="宋体" charset="0"/>
              </a:rPr>
              <a:t>When page frame </a:t>
            </a:r>
            <a:r>
              <a:rPr lang="en-US" sz="2000" i="1" dirty="0">
                <a:ea typeface="宋体" charset="0"/>
                <a:cs typeface="宋体" charset="0"/>
              </a:rPr>
              <a:t>K</a:t>
            </a:r>
            <a:r>
              <a:rPr lang="en-US" sz="2000" dirty="0">
                <a:ea typeface="宋体" charset="0"/>
                <a:cs typeface="宋体" charset="0"/>
              </a:rPr>
              <a:t> is referenced:</a:t>
            </a:r>
          </a:p>
          <a:p>
            <a:pPr lvl="2" eaLnBrk="1" hangingPunct="1">
              <a:buFontTx/>
              <a:buNone/>
            </a:pPr>
            <a:r>
              <a:rPr lang="en-US" sz="2000" dirty="0">
                <a:ea typeface="宋体" charset="0"/>
                <a:cs typeface="宋体" charset="0"/>
              </a:rPr>
              <a:t>     (</a:t>
            </a:r>
            <a:r>
              <a:rPr lang="en-US" sz="2000" dirty="0" err="1">
                <a:ea typeface="宋体" charset="0"/>
                <a:cs typeface="宋体" charset="0"/>
              </a:rPr>
              <a:t>i</a:t>
            </a:r>
            <a:r>
              <a:rPr lang="en-US" sz="2000" dirty="0">
                <a:ea typeface="宋体" charset="0"/>
                <a:cs typeface="宋体" charset="0"/>
              </a:rPr>
              <a:t>)  Set row </a:t>
            </a:r>
            <a:r>
              <a:rPr lang="en-US" sz="2000" i="1" dirty="0">
                <a:ea typeface="宋体" charset="0"/>
                <a:cs typeface="宋体" charset="0"/>
              </a:rPr>
              <a:t>K</a:t>
            </a:r>
            <a:r>
              <a:rPr lang="en-US" sz="2000" dirty="0">
                <a:ea typeface="宋体" charset="0"/>
                <a:cs typeface="宋体" charset="0"/>
              </a:rPr>
              <a:t> to all 1s.</a:t>
            </a:r>
          </a:p>
          <a:p>
            <a:pPr lvl="2" eaLnBrk="1" hangingPunct="1">
              <a:buFontTx/>
              <a:buNone/>
            </a:pPr>
            <a:r>
              <a:rPr lang="en-US" sz="2000" dirty="0">
                <a:ea typeface="宋体" charset="0"/>
                <a:cs typeface="宋体" charset="0"/>
              </a:rPr>
              <a:t>     (ii) Set column </a:t>
            </a:r>
            <a:r>
              <a:rPr lang="en-US" sz="2000" i="1" dirty="0">
                <a:ea typeface="宋体" charset="0"/>
                <a:cs typeface="宋体" charset="0"/>
              </a:rPr>
              <a:t>K</a:t>
            </a:r>
            <a:r>
              <a:rPr lang="en-US" sz="2000" dirty="0">
                <a:ea typeface="宋体" charset="0"/>
                <a:cs typeface="宋体" charset="0"/>
              </a:rPr>
              <a:t> to all 0s.</a:t>
            </a:r>
          </a:p>
          <a:p>
            <a:pPr lvl="2" eaLnBrk="1" hangingPunct="1">
              <a:buFont typeface="Wingdings" panose="05000000000000000000" pitchFamily="2" charset="2"/>
              <a:buChar char="ü"/>
            </a:pPr>
            <a:r>
              <a:rPr lang="en-US" sz="2000" dirty="0">
                <a:ea typeface="宋体" charset="0"/>
                <a:cs typeface="宋体" charset="0"/>
              </a:rPr>
              <a:t> The row whose binary value is smallest is the LRU page.</a:t>
            </a:r>
          </a:p>
        </p:txBody>
      </p:sp>
    </p:spTree>
    <p:extLst>
      <p:ext uri="{BB962C8B-B14F-4D97-AF65-F5344CB8AC3E}">
        <p14:creationId xmlns:p14="http://schemas.microsoft.com/office/powerpoint/2010/main" val="421168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9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BF47D57D-F82F-C14B-868C-A49FEBE5033C}" type="slidenum">
              <a:rPr lang="zh-CN" altLang="en-US" sz="1400">
                <a:ea typeface="宋体" charset="0"/>
                <a:cs typeface="宋体" charset="0"/>
              </a:rPr>
              <a:pPr algn="r" eaLnBrk="1" hangingPunct="1"/>
              <a:t>13</a:t>
            </a:fld>
            <a:endParaRPr lang="en-US" sz="1400">
              <a:ea typeface="宋体" charset="0"/>
              <a:cs typeface="宋体" charset="0"/>
            </a:endParaRPr>
          </a:p>
        </p:txBody>
      </p:sp>
      <p:sp>
        <p:nvSpPr>
          <p:cNvPr id="13315" name="Rectangle 2"/>
          <p:cNvSpPr>
            <a:spLocks noGrp="1" noChangeArrowheads="1"/>
          </p:cNvSpPr>
          <p:nvPr>
            <p:ph type="title" idx="4294967295"/>
          </p:nvPr>
        </p:nvSpPr>
        <p:spPr>
          <a:xfrm>
            <a:off x="685919" y="0"/>
            <a:ext cx="7773750" cy="1143000"/>
          </a:xfrm>
        </p:spPr>
        <p:txBody>
          <a:bodyPr>
            <a:normAutofit/>
          </a:bodyPr>
          <a:lstStyle/>
          <a:p>
            <a:pPr algn="ctr" eaLnBrk="1" hangingPunct="1"/>
            <a:r>
              <a:rPr lang="en-US" sz="3800" b="1" dirty="0">
                <a:ea typeface="宋体" charset="0"/>
                <a:cs typeface="宋体" charset="0"/>
              </a:rPr>
              <a:t>Simulating LRU in Software</a:t>
            </a:r>
          </a:p>
        </p:txBody>
      </p:sp>
      <p:sp>
        <p:nvSpPr>
          <p:cNvPr id="13316" name="Rectangle 3"/>
          <p:cNvSpPr>
            <a:spLocks noGrp="1" noChangeArrowheads="1"/>
          </p:cNvSpPr>
          <p:nvPr>
            <p:ph type="body" idx="4294967295"/>
          </p:nvPr>
        </p:nvSpPr>
        <p:spPr>
          <a:xfrm>
            <a:off x="431875" y="5915025"/>
            <a:ext cx="8434264" cy="552450"/>
          </a:xfrm>
        </p:spPr>
        <p:txBody>
          <a:bodyPr/>
          <a:lstStyle/>
          <a:p>
            <a:pPr algn="ctr" eaLnBrk="1" hangingPunct="1">
              <a:lnSpc>
                <a:spcPct val="90000"/>
              </a:lnSpc>
              <a:buFontTx/>
              <a:buNone/>
            </a:pPr>
            <a:r>
              <a:rPr lang="en-US" sz="2400" dirty="0">
                <a:ea typeface="宋体" charset="0"/>
                <a:cs typeface="宋体" charset="0"/>
              </a:rPr>
              <a:t>LRU using a matrix – pages referenced in order 0,1,2,3,2,1,0,3,2,3</a:t>
            </a:r>
          </a:p>
        </p:txBody>
      </p:sp>
      <p:pic>
        <p:nvPicPr>
          <p:cNvPr id="13317" name="Picture 4" descr="4-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32" y="1265239"/>
            <a:ext cx="7713414" cy="416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100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D08A54DE-CAC8-E642-B2C8-1C040E7CE466}" type="slidenum">
              <a:rPr lang="zh-CN" altLang="en-US" sz="1400">
                <a:ea typeface="宋体" charset="0"/>
                <a:cs typeface="宋体" charset="0"/>
              </a:rPr>
              <a:pPr algn="r" eaLnBrk="1" hangingPunct="1"/>
              <a:t>14</a:t>
            </a:fld>
            <a:endParaRPr lang="en-US" sz="1400">
              <a:ea typeface="宋体" charset="0"/>
              <a:cs typeface="宋体" charset="0"/>
            </a:endParaRPr>
          </a:p>
        </p:txBody>
      </p:sp>
      <p:sp>
        <p:nvSpPr>
          <p:cNvPr id="14339" name="Rectangle 2"/>
          <p:cNvSpPr>
            <a:spLocks noGrp="1" noChangeArrowheads="1"/>
          </p:cNvSpPr>
          <p:nvPr>
            <p:ph type="title" idx="4294967295"/>
          </p:nvPr>
        </p:nvSpPr>
        <p:spPr>
          <a:xfrm>
            <a:off x="685403" y="110228"/>
            <a:ext cx="7888070" cy="929600"/>
          </a:xfrm>
        </p:spPr>
        <p:txBody>
          <a:bodyPr>
            <a:normAutofit/>
          </a:bodyPr>
          <a:lstStyle/>
          <a:p>
            <a:pPr algn="ctr" eaLnBrk="1" hangingPunct="1"/>
            <a:r>
              <a:rPr lang="en-US" sz="3800" b="1" dirty="0">
                <a:ea typeface="宋体" charset="0"/>
                <a:cs typeface="宋体" charset="0"/>
              </a:rPr>
              <a:t>Simulating LRU in Software</a:t>
            </a:r>
          </a:p>
        </p:txBody>
      </p:sp>
      <p:sp>
        <p:nvSpPr>
          <p:cNvPr id="14340" name="Rectangle 3"/>
          <p:cNvSpPr>
            <a:spLocks noGrp="1" noChangeArrowheads="1"/>
          </p:cNvSpPr>
          <p:nvPr>
            <p:ph type="body" idx="4294967295"/>
          </p:nvPr>
        </p:nvSpPr>
        <p:spPr>
          <a:xfrm>
            <a:off x="273097" y="1233489"/>
            <a:ext cx="8567638" cy="5280025"/>
          </a:xfrm>
        </p:spPr>
        <p:txBody>
          <a:bodyPr/>
          <a:lstStyle/>
          <a:p>
            <a:pPr eaLnBrk="1" hangingPunct="1">
              <a:lnSpc>
                <a:spcPct val="90000"/>
              </a:lnSpc>
              <a:buFont typeface="Wingdings" panose="05000000000000000000" pitchFamily="2" charset="2"/>
              <a:buChar char="l"/>
            </a:pPr>
            <a:r>
              <a:rPr lang="en-US" sz="2800" dirty="0">
                <a:ea typeface="宋体" charset="0"/>
                <a:cs typeface="宋体" charset="0"/>
              </a:rPr>
              <a:t>LRU hardware is not usually available. NFU (Not Frequently Used) is implemented in software.</a:t>
            </a:r>
          </a:p>
          <a:p>
            <a:pPr lvl="1" eaLnBrk="1" hangingPunct="1">
              <a:buFont typeface="Wingdings" panose="05000000000000000000" pitchFamily="2" charset="2"/>
              <a:buChar char="ü"/>
            </a:pPr>
            <a:r>
              <a:rPr lang="en-US" sz="2400" dirty="0">
                <a:solidFill>
                  <a:srgbClr val="FF0000"/>
                </a:solidFill>
                <a:ea typeface="宋体" charset="0"/>
                <a:cs typeface="宋体" charset="0"/>
              </a:rPr>
              <a:t>At each clock interrupt</a:t>
            </a:r>
            <a:r>
              <a:rPr lang="en-US" sz="2400" dirty="0">
                <a:ea typeface="宋体" charset="0"/>
                <a:cs typeface="宋体" charset="0"/>
              </a:rPr>
              <a:t>, the R bit is added to the counter associated with each page. When a page fault occurs, the page with the lowest counter is replaced.</a:t>
            </a:r>
          </a:p>
          <a:p>
            <a:pPr lvl="1" eaLnBrk="1" hangingPunct="1">
              <a:buFont typeface="Wingdings" panose="05000000000000000000" pitchFamily="2" charset="2"/>
              <a:buChar char="ü"/>
            </a:pPr>
            <a:r>
              <a:rPr lang="en-US" sz="2400" dirty="0">
                <a:ea typeface="宋体" charset="0"/>
                <a:cs typeface="宋体" charset="0"/>
              </a:rPr>
              <a:t>Difference? Problem?</a:t>
            </a:r>
          </a:p>
          <a:p>
            <a:pPr marL="342946" lvl="1" indent="0" eaLnBrk="1" hangingPunct="1">
              <a:buNone/>
            </a:pPr>
            <a:r>
              <a:rPr lang="en-US" sz="2400" dirty="0">
                <a:ea typeface="宋体" charset="0"/>
                <a:cs typeface="宋体" charset="0"/>
              </a:rPr>
              <a:t> NFU never forgets, so a page referenced frequency long ago may have the highest counter.</a:t>
            </a:r>
          </a:p>
          <a:p>
            <a:pPr eaLnBrk="1" hangingPunct="1">
              <a:buFont typeface="Wingdings" panose="05000000000000000000" pitchFamily="2" charset="2"/>
              <a:buChar char="l"/>
            </a:pPr>
            <a:r>
              <a:rPr lang="en-US" sz="2800" dirty="0">
                <a:ea typeface="宋体" charset="0"/>
                <a:cs typeface="宋体" charset="0"/>
              </a:rPr>
              <a:t>Modified NFU = NFU with Aging - at each clock interrupt:</a:t>
            </a:r>
          </a:p>
          <a:p>
            <a:pPr lvl="1" eaLnBrk="1" hangingPunct="1">
              <a:buFont typeface="Wingdings" panose="05000000000000000000" pitchFamily="2" charset="2"/>
              <a:buChar char="ü"/>
            </a:pPr>
            <a:r>
              <a:rPr lang="en-US" sz="2400" dirty="0">
                <a:ea typeface="宋体" charset="0"/>
                <a:cs typeface="宋体" charset="0"/>
              </a:rPr>
              <a:t>	The counters are shifted right one bit, and</a:t>
            </a:r>
          </a:p>
          <a:p>
            <a:pPr lvl="1" eaLnBrk="1" hangingPunct="1">
              <a:buFont typeface="Wingdings" panose="05000000000000000000" pitchFamily="2" charset="2"/>
              <a:buChar char="ü"/>
            </a:pPr>
            <a:r>
              <a:rPr lang="en-US" sz="2400" dirty="0">
                <a:ea typeface="宋体" charset="0"/>
                <a:cs typeface="宋体" charset="0"/>
              </a:rPr>
              <a:t>	The R bits are added to the leftmost bit.</a:t>
            </a:r>
          </a:p>
          <a:p>
            <a:pPr lvl="1" eaLnBrk="1" hangingPunct="1">
              <a:buFont typeface="Wingdings" panose="05000000000000000000" pitchFamily="2" charset="2"/>
              <a:buChar char="ü"/>
            </a:pPr>
            <a:r>
              <a:rPr lang="en-US" sz="2400" dirty="0">
                <a:ea typeface="宋体" charset="0"/>
                <a:cs typeface="宋体" charset="0"/>
              </a:rPr>
              <a:t>	In this way, we can give higher priority to recent R values.</a:t>
            </a:r>
          </a:p>
        </p:txBody>
      </p:sp>
    </p:spTree>
    <p:extLst>
      <p:ext uri="{BB962C8B-B14F-4D97-AF65-F5344CB8AC3E}">
        <p14:creationId xmlns:p14="http://schemas.microsoft.com/office/powerpoint/2010/main" val="1849882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CBAEA4EE-0F63-A047-8B95-7BACA459CCD9}" type="slidenum">
              <a:rPr lang="zh-CN" altLang="en-US" sz="1400">
                <a:ea typeface="宋体" charset="0"/>
                <a:cs typeface="宋体" charset="0"/>
              </a:rPr>
              <a:pPr algn="r" eaLnBrk="1" hangingPunct="1"/>
              <a:t>15</a:t>
            </a:fld>
            <a:endParaRPr lang="en-US" sz="1400">
              <a:ea typeface="宋体" charset="0"/>
              <a:cs typeface="宋体" charset="0"/>
            </a:endParaRPr>
          </a:p>
        </p:txBody>
      </p:sp>
      <p:sp>
        <p:nvSpPr>
          <p:cNvPr id="15363" name="Rectangle 2"/>
          <p:cNvSpPr>
            <a:spLocks noGrp="1" noChangeArrowheads="1"/>
          </p:cNvSpPr>
          <p:nvPr>
            <p:ph type="title" idx="4294967295"/>
          </p:nvPr>
        </p:nvSpPr>
        <p:spPr>
          <a:xfrm>
            <a:off x="685919" y="0"/>
            <a:ext cx="7773750" cy="1143000"/>
          </a:xfrm>
        </p:spPr>
        <p:txBody>
          <a:bodyPr>
            <a:normAutofit/>
          </a:bodyPr>
          <a:lstStyle/>
          <a:p>
            <a:pPr algn="ctr" eaLnBrk="1" hangingPunct="1"/>
            <a:r>
              <a:rPr lang="en-US" sz="3800" b="1" dirty="0">
                <a:ea typeface="宋体" charset="0"/>
                <a:cs typeface="宋体" charset="0"/>
              </a:rPr>
              <a:t>Simulating LRU in Software</a:t>
            </a:r>
          </a:p>
        </p:txBody>
      </p:sp>
      <p:sp>
        <p:nvSpPr>
          <p:cNvPr id="15364" name="Rectangle 3"/>
          <p:cNvSpPr>
            <a:spLocks noGrp="1" noChangeArrowheads="1"/>
          </p:cNvSpPr>
          <p:nvPr>
            <p:ph type="body" idx="4294967295"/>
          </p:nvPr>
        </p:nvSpPr>
        <p:spPr>
          <a:xfrm>
            <a:off x="685919" y="5410200"/>
            <a:ext cx="7773750" cy="685800"/>
          </a:xfrm>
        </p:spPr>
        <p:txBody>
          <a:bodyPr>
            <a:noAutofit/>
          </a:bodyPr>
          <a:lstStyle/>
          <a:p>
            <a:pPr eaLnBrk="1" hangingPunct="1">
              <a:lnSpc>
                <a:spcPct val="90000"/>
              </a:lnSpc>
              <a:buFont typeface="Wingdings" panose="05000000000000000000" pitchFamily="2" charset="2"/>
              <a:buChar char="l"/>
            </a:pPr>
            <a:r>
              <a:rPr lang="en-US" sz="2800" dirty="0">
                <a:ea typeface="宋体" charset="0"/>
                <a:cs typeface="宋体" charset="0"/>
              </a:rPr>
              <a:t>The aging algorithm simulates LRU in software</a:t>
            </a:r>
          </a:p>
          <a:p>
            <a:pPr eaLnBrk="1" hangingPunct="1">
              <a:lnSpc>
                <a:spcPct val="90000"/>
              </a:lnSpc>
              <a:buFont typeface="Wingdings" panose="05000000000000000000" pitchFamily="2" charset="2"/>
              <a:buChar char="l"/>
            </a:pPr>
            <a:r>
              <a:rPr lang="en-US" sz="2800" dirty="0">
                <a:ea typeface="宋体" charset="0"/>
                <a:cs typeface="宋体" charset="0"/>
              </a:rPr>
              <a:t>Note 6 pages for 5 clock ticks, (a) – (e)</a:t>
            </a:r>
          </a:p>
        </p:txBody>
      </p:sp>
      <p:pic>
        <p:nvPicPr>
          <p:cNvPr id="15365" name="Picture 4" descr="4-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910" y="1260475"/>
            <a:ext cx="6840138" cy="3930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482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5066BCA8-3917-694C-B95A-8B722D060B23}" type="slidenum">
              <a:rPr lang="zh-CN" altLang="en-US" sz="1400">
                <a:ea typeface="宋体" charset="0"/>
                <a:cs typeface="宋体" charset="0"/>
              </a:rPr>
              <a:pPr algn="r" eaLnBrk="1" hangingPunct="1"/>
              <a:t>16</a:t>
            </a:fld>
            <a:endParaRPr lang="en-US" sz="1400">
              <a:ea typeface="宋体" charset="0"/>
              <a:cs typeface="宋体" charset="0"/>
            </a:endParaRPr>
          </a:p>
        </p:txBody>
      </p:sp>
      <p:sp>
        <p:nvSpPr>
          <p:cNvPr id="16387" name="Rectangle 2"/>
          <p:cNvSpPr>
            <a:spLocks noGrp="1" noChangeArrowheads="1"/>
          </p:cNvSpPr>
          <p:nvPr>
            <p:ph type="title" idx="4294967295"/>
          </p:nvPr>
        </p:nvSpPr>
        <p:spPr>
          <a:xfrm>
            <a:off x="643049" y="106180"/>
            <a:ext cx="7888070" cy="1006475"/>
          </a:xfrm>
        </p:spPr>
        <p:txBody>
          <a:bodyPr>
            <a:normAutofit/>
          </a:bodyPr>
          <a:lstStyle/>
          <a:p>
            <a:pPr algn="ctr" eaLnBrk="1" hangingPunct="1"/>
            <a:r>
              <a:rPr lang="en-US" sz="3800" b="1" dirty="0">
                <a:ea typeface="宋体" charset="0"/>
                <a:cs typeface="宋体" charset="0"/>
              </a:rPr>
              <a:t>Working-Set Model</a:t>
            </a:r>
          </a:p>
        </p:txBody>
      </p:sp>
      <p:sp>
        <p:nvSpPr>
          <p:cNvPr id="16388" name="Rectangle 3"/>
          <p:cNvSpPr>
            <a:spLocks noGrp="1" noChangeArrowheads="1"/>
          </p:cNvSpPr>
          <p:nvPr>
            <p:ph type="body" idx="4294967295"/>
          </p:nvPr>
        </p:nvSpPr>
        <p:spPr>
          <a:xfrm>
            <a:off x="382654" y="1155700"/>
            <a:ext cx="8408860" cy="5440363"/>
          </a:xfrm>
        </p:spPr>
        <p:txBody>
          <a:bodyPr>
            <a:normAutofit/>
          </a:bodyPr>
          <a:lstStyle/>
          <a:p>
            <a:pPr eaLnBrk="1" hangingPunct="1">
              <a:lnSpc>
                <a:spcPct val="90000"/>
              </a:lnSpc>
              <a:buFont typeface="Wingdings" panose="05000000000000000000" pitchFamily="2" charset="2"/>
              <a:buChar char="l"/>
            </a:pPr>
            <a:r>
              <a:rPr lang="zh-CN" altLang="en-US" sz="2400" dirty="0">
                <a:ea typeface="宋体" charset="0"/>
                <a:sym typeface="Symbol" charset="0"/>
              </a:rPr>
              <a:t>Pages are loaded only on demand. This strategy is called </a:t>
            </a:r>
            <a:r>
              <a:rPr lang="zh-CN" altLang="en-US" sz="2400" b="1" dirty="0">
                <a:solidFill>
                  <a:srgbClr val="FF0000"/>
                </a:solidFill>
                <a:ea typeface="宋体" charset="0"/>
                <a:sym typeface="Symbol" charset="0"/>
              </a:rPr>
              <a:t>demand paging</a:t>
            </a:r>
            <a:r>
              <a:rPr lang="zh-CN" altLang="en-US" sz="2400" dirty="0">
                <a:ea typeface="宋体" charset="0"/>
                <a:sym typeface="Symbol" charset="0"/>
              </a:rPr>
              <a:t>.</a:t>
            </a:r>
          </a:p>
          <a:p>
            <a:pPr eaLnBrk="1" hangingPunct="1">
              <a:lnSpc>
                <a:spcPct val="90000"/>
              </a:lnSpc>
              <a:buFont typeface="Wingdings" panose="05000000000000000000" pitchFamily="2" charset="2"/>
              <a:buChar char="l"/>
            </a:pPr>
            <a:r>
              <a:rPr lang="zh-CN" altLang="en-US" sz="2400" dirty="0">
                <a:ea typeface="宋体" charset="0"/>
                <a:sym typeface="Symbol" charset="0"/>
              </a:rPr>
              <a:t>During the phase of execution the process references relatively small fraction of its pages. This is called a </a:t>
            </a:r>
            <a:r>
              <a:rPr lang="zh-CN" altLang="en-US" sz="2400" b="1" dirty="0">
                <a:solidFill>
                  <a:srgbClr val="FF0000"/>
                </a:solidFill>
                <a:ea typeface="宋体" charset="0"/>
                <a:sym typeface="Symbol" charset="0"/>
              </a:rPr>
              <a:t>locality of reference</a:t>
            </a:r>
            <a:r>
              <a:rPr lang="zh-CN" altLang="en-US" sz="2400" dirty="0">
                <a:ea typeface="宋体" charset="0"/>
                <a:sym typeface="Symbol" charset="0"/>
              </a:rPr>
              <a:t>.</a:t>
            </a:r>
          </a:p>
          <a:p>
            <a:pPr eaLnBrk="1" hangingPunct="1">
              <a:lnSpc>
                <a:spcPct val="90000"/>
              </a:lnSpc>
              <a:buFont typeface="Wingdings" panose="05000000000000000000" pitchFamily="2" charset="2"/>
              <a:buChar char="l"/>
            </a:pPr>
            <a:r>
              <a:rPr lang="zh-CN" altLang="en-US" sz="2400" dirty="0">
                <a:ea typeface="宋体" charset="0"/>
                <a:sym typeface="Symbol" charset="0"/>
              </a:rPr>
              <a:t>The set of pages that a process is using currently is called its </a:t>
            </a:r>
            <a:r>
              <a:rPr lang="zh-CN" altLang="en-US" sz="2400" b="1" dirty="0">
                <a:solidFill>
                  <a:srgbClr val="FF0000"/>
                </a:solidFill>
                <a:ea typeface="宋体" charset="0"/>
                <a:sym typeface="Symbol" charset="0"/>
              </a:rPr>
              <a:t>working set</a:t>
            </a:r>
            <a:r>
              <a:rPr lang="zh-CN" altLang="en-US" sz="2400" dirty="0">
                <a:ea typeface="宋体" charset="0"/>
                <a:sym typeface="Symbol" charset="0"/>
              </a:rPr>
              <a:t>.</a:t>
            </a:r>
          </a:p>
          <a:p>
            <a:pPr eaLnBrk="1" hangingPunct="1">
              <a:lnSpc>
                <a:spcPct val="90000"/>
              </a:lnSpc>
              <a:buFont typeface="Wingdings" panose="05000000000000000000" pitchFamily="2" charset="2"/>
              <a:buChar char="l"/>
            </a:pPr>
            <a:r>
              <a:rPr lang="zh-CN" altLang="en-US" sz="2400" dirty="0">
                <a:ea typeface="宋体" charset="0"/>
                <a:sym typeface="Symbol" charset="0"/>
              </a:rPr>
              <a:t>A program causing page faults every few instructions is said to be </a:t>
            </a:r>
            <a:r>
              <a:rPr lang="zh-CN" altLang="en-US" sz="2400" b="1" dirty="0">
                <a:solidFill>
                  <a:srgbClr val="FF0000"/>
                </a:solidFill>
                <a:ea typeface="宋体" charset="0"/>
                <a:sym typeface="Symbol" charset="0"/>
              </a:rPr>
              <a:t>thrashing</a:t>
            </a:r>
            <a:r>
              <a:rPr lang="zh-CN" altLang="en-US" sz="2400" dirty="0">
                <a:ea typeface="宋体" charset="0"/>
                <a:sym typeface="Symbol" charset="0"/>
              </a:rPr>
              <a:t>.</a:t>
            </a:r>
          </a:p>
          <a:p>
            <a:pPr>
              <a:buFont typeface="Wingdings" panose="05000000000000000000" pitchFamily="2" charset="2"/>
              <a:buChar char="l"/>
            </a:pPr>
            <a:r>
              <a:rPr lang="zh-CN" altLang="en-US" sz="2400" dirty="0">
                <a:ea typeface="宋体" charset="0"/>
                <a:sym typeface="Symbol" charset="0"/>
              </a:rPr>
              <a:t>Paging systems keep each proces</a:t>
            </a:r>
            <a:r>
              <a:rPr lang="en-US" altLang="zh-CN" sz="2400" dirty="0">
                <a:ea typeface="宋体" charset="0"/>
                <a:sym typeface="Symbol" charset="0"/>
              </a:rPr>
              <a:t>s’</a:t>
            </a:r>
            <a:r>
              <a:rPr lang="zh-CN" altLang="en-US" sz="2400" dirty="0">
                <a:ea typeface="宋体" charset="0"/>
                <a:sym typeface="Symbol" charset="0"/>
              </a:rPr>
              <a:t>s working set in memory before letting the process run. This approach is called the </a:t>
            </a:r>
            <a:r>
              <a:rPr lang="zh-CN" altLang="en-US" sz="2400" b="1" dirty="0">
                <a:solidFill>
                  <a:srgbClr val="FF0000"/>
                </a:solidFill>
                <a:ea typeface="宋体" charset="0"/>
                <a:sym typeface="Symbol" charset="0"/>
              </a:rPr>
              <a:t>working set model</a:t>
            </a:r>
            <a:r>
              <a:rPr lang="zh-CN" altLang="en-US" sz="2400" dirty="0">
                <a:ea typeface="宋体" charset="0"/>
                <a:sym typeface="Symbol" charset="0"/>
              </a:rPr>
              <a:t>.</a:t>
            </a:r>
          </a:p>
        </p:txBody>
      </p:sp>
    </p:spTree>
    <p:extLst>
      <p:ext uri="{BB962C8B-B14F-4D97-AF65-F5344CB8AC3E}">
        <p14:creationId xmlns:p14="http://schemas.microsoft.com/office/powerpoint/2010/main" val="1454072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22C0D142-A380-CB4B-928E-C8B18885BF56}" type="slidenum">
              <a:rPr lang="zh-CN" altLang="en-US" sz="1400">
                <a:ea typeface="宋体" charset="0"/>
                <a:cs typeface="宋体" charset="0"/>
              </a:rPr>
              <a:pPr algn="r" eaLnBrk="1" hangingPunct="1"/>
              <a:t>17</a:t>
            </a:fld>
            <a:endParaRPr lang="en-US" sz="1400">
              <a:ea typeface="宋体" charset="0"/>
              <a:cs typeface="宋体" charset="0"/>
            </a:endParaRPr>
          </a:p>
        </p:txBody>
      </p:sp>
      <p:sp>
        <p:nvSpPr>
          <p:cNvPr id="17411" name="Rectangle 2"/>
          <p:cNvSpPr>
            <a:spLocks noGrp="1" noChangeArrowheads="1"/>
          </p:cNvSpPr>
          <p:nvPr>
            <p:ph type="title" idx="4294967295"/>
          </p:nvPr>
        </p:nvSpPr>
        <p:spPr>
          <a:xfrm>
            <a:off x="643049" y="127794"/>
            <a:ext cx="7888070" cy="996999"/>
          </a:xfrm>
        </p:spPr>
        <p:txBody>
          <a:bodyPr>
            <a:normAutofit/>
          </a:bodyPr>
          <a:lstStyle/>
          <a:p>
            <a:pPr algn="ctr" eaLnBrk="1" hangingPunct="1"/>
            <a:r>
              <a:rPr lang="en-US" sz="3800" b="1" dirty="0">
                <a:ea typeface="宋体" charset="0"/>
                <a:cs typeface="宋体" charset="0"/>
              </a:rPr>
              <a:t>Working-Set Model</a:t>
            </a:r>
          </a:p>
        </p:txBody>
      </p:sp>
      <p:sp>
        <p:nvSpPr>
          <p:cNvPr id="17412" name="Rectangle 3"/>
          <p:cNvSpPr>
            <a:spLocks noGrp="1" noChangeArrowheads="1"/>
          </p:cNvSpPr>
          <p:nvPr>
            <p:ph type="body" idx="4294967295"/>
          </p:nvPr>
        </p:nvSpPr>
        <p:spPr>
          <a:xfrm>
            <a:off x="382654" y="1039813"/>
            <a:ext cx="8408860" cy="5556250"/>
          </a:xfrm>
        </p:spPr>
        <p:txBody>
          <a:bodyPr>
            <a:normAutofit/>
          </a:bodyPr>
          <a:lstStyle/>
          <a:p>
            <a:pPr eaLnBrk="1" hangingPunct="1">
              <a:buFont typeface="Wingdings" panose="05000000000000000000" pitchFamily="2" charset="2"/>
              <a:buChar char="l"/>
            </a:pPr>
            <a:r>
              <a:rPr lang="zh-CN" altLang="en-US" sz="2800" dirty="0">
                <a:ea typeface="宋体" charset="0"/>
                <a:cs typeface="宋体" charset="0"/>
                <a:sym typeface="Symbol" charset="0"/>
              </a:rPr>
              <a:t>Loading the pages before letting processes run is called </a:t>
            </a:r>
            <a:r>
              <a:rPr lang="zh-CN" altLang="en-US" sz="2800" b="1" dirty="0">
                <a:ea typeface="宋体" charset="0"/>
                <a:cs typeface="宋体" charset="0"/>
                <a:sym typeface="Symbol" charset="0"/>
              </a:rPr>
              <a:t>prepaging</a:t>
            </a:r>
            <a:r>
              <a:rPr lang="zh-CN" altLang="en-US" sz="2800" dirty="0">
                <a:ea typeface="宋体" charset="0"/>
                <a:cs typeface="宋体" charset="0"/>
                <a:sym typeface="Symbol" charset="0"/>
              </a:rPr>
              <a:t>.</a:t>
            </a:r>
            <a:endParaRPr lang="en-US" altLang="zh-CN" sz="2800" dirty="0">
              <a:ea typeface="宋体" charset="0"/>
              <a:cs typeface="宋体" charset="0"/>
              <a:sym typeface="Symbol" charset="0"/>
            </a:endParaRPr>
          </a:p>
          <a:p>
            <a:pPr>
              <a:buFont typeface="Wingdings" panose="05000000000000000000" pitchFamily="2" charset="2"/>
              <a:buChar char="l"/>
            </a:pPr>
            <a:r>
              <a:rPr lang="en-US" altLang="zh-CN" sz="2800" dirty="0">
                <a:ea typeface="宋体" charset="0"/>
                <a:cs typeface="宋体" charset="0"/>
              </a:rPr>
              <a:t>The working set is the set of pages used by the </a:t>
            </a:r>
            <a:r>
              <a:rPr lang="en-US" altLang="zh-CN" sz="2800" i="1" dirty="0">
                <a:ea typeface="宋体" charset="0"/>
                <a:cs typeface="宋体" charset="0"/>
              </a:rPr>
              <a:t>k</a:t>
            </a:r>
            <a:r>
              <a:rPr lang="en-US" altLang="zh-CN" sz="2800" dirty="0">
                <a:ea typeface="宋体" charset="0"/>
                <a:cs typeface="宋体" charset="0"/>
              </a:rPr>
              <a:t> most recent memory references, </a:t>
            </a:r>
            <a:r>
              <a:rPr lang="en-US" altLang="zh-CN" sz="2800" i="1" dirty="0">
                <a:ea typeface="宋体" charset="0"/>
                <a:cs typeface="宋体" charset="0"/>
              </a:rPr>
              <a:t>w</a:t>
            </a:r>
            <a:r>
              <a:rPr lang="en-US" altLang="zh-CN" sz="2800" dirty="0">
                <a:ea typeface="宋体" charset="0"/>
                <a:cs typeface="宋体" charset="0"/>
              </a:rPr>
              <a:t>(</a:t>
            </a:r>
            <a:r>
              <a:rPr lang="en-US" altLang="zh-CN" sz="2800" i="1" dirty="0" err="1">
                <a:ea typeface="宋体" charset="0"/>
                <a:cs typeface="宋体" charset="0"/>
              </a:rPr>
              <a:t>k</a:t>
            </a:r>
            <a:r>
              <a:rPr lang="en-US" altLang="zh-CN" sz="2800" dirty="0" err="1">
                <a:ea typeface="宋体" charset="0"/>
                <a:cs typeface="宋体" charset="0"/>
              </a:rPr>
              <a:t>,</a:t>
            </a:r>
            <a:r>
              <a:rPr lang="en-US" altLang="zh-CN" sz="2800" i="1" dirty="0" err="1">
                <a:ea typeface="宋体" charset="0"/>
                <a:cs typeface="宋体" charset="0"/>
              </a:rPr>
              <a:t>t</a:t>
            </a:r>
            <a:r>
              <a:rPr lang="en-US" altLang="zh-CN" sz="2800" dirty="0">
                <a:ea typeface="宋体" charset="0"/>
                <a:cs typeface="宋体" charset="0"/>
              </a:rPr>
              <a:t>) is the size of the working set at time  </a:t>
            </a:r>
            <a:r>
              <a:rPr lang="en-US" altLang="zh-CN" sz="2800" i="1" dirty="0">
                <a:ea typeface="宋体" charset="0"/>
                <a:cs typeface="宋体" charset="0"/>
              </a:rPr>
              <a:t>t.</a:t>
            </a:r>
            <a:endParaRPr lang="en-US" altLang="zh-CN" sz="2800" dirty="0">
              <a:ea typeface="宋体" charset="0"/>
              <a:cs typeface="宋体" charset="0"/>
            </a:endParaRPr>
          </a:p>
          <a:p>
            <a:pPr eaLnBrk="1" hangingPunct="1">
              <a:buFont typeface="Wingdings" panose="05000000000000000000" pitchFamily="2" charset="2"/>
              <a:buChar char="l"/>
            </a:pPr>
            <a:endParaRPr lang="en-US" altLang="zh-CN" sz="2800" dirty="0">
              <a:ea typeface="宋体" charset="0"/>
              <a:cs typeface="宋体" charset="0"/>
              <a:sym typeface="Symbol" charset="0"/>
            </a:endParaRPr>
          </a:p>
          <a:p>
            <a:pPr eaLnBrk="1" hangingPunct="1">
              <a:buFont typeface="Wingdings" panose="05000000000000000000" pitchFamily="2" charset="2"/>
              <a:buChar char="l"/>
            </a:pPr>
            <a:endParaRPr lang="en-US" altLang="zh-CN" sz="2800" dirty="0">
              <a:ea typeface="宋体" charset="0"/>
              <a:cs typeface="宋体" charset="0"/>
              <a:sym typeface="Symbol" charset="0"/>
            </a:endParaRPr>
          </a:p>
          <a:p>
            <a:pPr eaLnBrk="1" hangingPunct="1">
              <a:buFont typeface="Wingdings" panose="05000000000000000000" pitchFamily="2" charset="2"/>
              <a:buChar char="l"/>
            </a:pPr>
            <a:endParaRPr lang="en-US" altLang="zh-CN" sz="2800" dirty="0">
              <a:ea typeface="宋体" charset="0"/>
              <a:cs typeface="宋体" charset="0"/>
              <a:sym typeface="Symbol" charset="0"/>
            </a:endParaRPr>
          </a:p>
          <a:p>
            <a:pPr eaLnBrk="1" hangingPunct="1">
              <a:buFont typeface="Wingdings" panose="05000000000000000000" pitchFamily="2" charset="2"/>
              <a:buChar char="l"/>
            </a:pPr>
            <a:endParaRPr lang="zh-CN" altLang="en-US" sz="2800" dirty="0">
              <a:ea typeface="宋体" charset="0"/>
              <a:cs typeface="宋体" charset="0"/>
              <a:sym typeface="Symbol" charset="0"/>
            </a:endParaRPr>
          </a:p>
        </p:txBody>
      </p:sp>
      <p:sp>
        <p:nvSpPr>
          <p:cNvPr id="5" name="Rectangle 3">
            <a:extLst>
              <a:ext uri="{FF2B5EF4-FFF2-40B4-BE49-F238E27FC236}">
                <a16:creationId xmlns:a16="http://schemas.microsoft.com/office/drawing/2014/main" id="{12591579-7DDB-4F46-A2E7-C50A3FFFE863}"/>
              </a:ext>
            </a:extLst>
          </p:cNvPr>
          <p:cNvSpPr txBox="1">
            <a:spLocks noChangeArrowheads="1"/>
          </p:cNvSpPr>
          <p:nvPr/>
        </p:nvSpPr>
        <p:spPr>
          <a:xfrm>
            <a:off x="502573" y="4334634"/>
            <a:ext cx="7773750" cy="609600"/>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2800" dirty="0">
              <a:ea typeface="宋体" charset="0"/>
              <a:cs typeface="宋体" charset="0"/>
            </a:endParaRPr>
          </a:p>
        </p:txBody>
      </p:sp>
      <p:pic>
        <p:nvPicPr>
          <p:cNvPr id="6" name="Picture 4" descr="4-20">
            <a:extLst>
              <a:ext uri="{FF2B5EF4-FFF2-40B4-BE49-F238E27FC236}">
                <a16:creationId xmlns:a16="http://schemas.microsoft.com/office/drawing/2014/main" id="{4CE3CE90-C82C-43CE-BD77-159BBD299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53" y="3181350"/>
            <a:ext cx="8005565" cy="325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1">
            <a:extLst>
              <a:ext uri="{FF2B5EF4-FFF2-40B4-BE49-F238E27FC236}">
                <a16:creationId xmlns:a16="http://schemas.microsoft.com/office/drawing/2014/main" id="{2292FD31-82E8-4D7D-8694-8E48D613FBE2}"/>
              </a:ext>
            </a:extLst>
          </p:cNvPr>
          <p:cNvSpPr txBox="1"/>
          <p:nvPr/>
        </p:nvSpPr>
        <p:spPr>
          <a:xfrm>
            <a:off x="3936232" y="6254234"/>
            <a:ext cx="289600" cy="369332"/>
          </a:xfrm>
          <a:prstGeom prst="rect">
            <a:avLst/>
          </a:prstGeom>
          <a:noFill/>
        </p:spPr>
        <p:txBody>
          <a:bodyPr wrap="none" rtlCol="0">
            <a:spAutoFit/>
          </a:bodyPr>
          <a:lstStyle/>
          <a:p>
            <a:r>
              <a:rPr lang="en-US" altLang="zh-CN" dirty="0"/>
              <a:t>k</a:t>
            </a:r>
            <a:endParaRPr lang="en-US" dirty="0"/>
          </a:p>
        </p:txBody>
      </p:sp>
    </p:spTree>
    <p:extLst>
      <p:ext uri="{BB962C8B-B14F-4D97-AF65-F5344CB8AC3E}">
        <p14:creationId xmlns:p14="http://schemas.microsoft.com/office/powerpoint/2010/main" val="3179095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4"/>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F8E82272-2E32-364B-ABA2-F3E3B82D7E98}" type="slidenum">
              <a:rPr lang="zh-CN" altLang="en-US" sz="1400">
                <a:ea typeface="宋体" charset="0"/>
                <a:cs typeface="宋体" charset="0"/>
              </a:rPr>
              <a:pPr algn="r" eaLnBrk="1" hangingPunct="1"/>
              <a:t>18</a:t>
            </a:fld>
            <a:endParaRPr lang="en-US" sz="1400">
              <a:ea typeface="宋体" charset="0"/>
              <a:cs typeface="宋体" charset="0"/>
            </a:endParaRPr>
          </a:p>
        </p:txBody>
      </p:sp>
      <p:sp>
        <p:nvSpPr>
          <p:cNvPr id="18435" name="Rectangle 2"/>
          <p:cNvSpPr>
            <a:spLocks noGrp="1" noChangeArrowheads="1"/>
          </p:cNvSpPr>
          <p:nvPr>
            <p:ph type="title" idx="4294967295"/>
          </p:nvPr>
        </p:nvSpPr>
        <p:spPr>
          <a:xfrm>
            <a:off x="619392" y="130457"/>
            <a:ext cx="7888070" cy="1325563"/>
          </a:xfrm>
        </p:spPr>
        <p:txBody>
          <a:bodyPr>
            <a:normAutofit/>
          </a:bodyPr>
          <a:lstStyle/>
          <a:p>
            <a:pPr algn="ctr" eaLnBrk="1" hangingPunct="1"/>
            <a:r>
              <a:rPr lang="en-US" sz="3800" b="1" dirty="0">
                <a:ea typeface="宋体" charset="0"/>
                <a:cs typeface="宋体" charset="0"/>
              </a:rPr>
              <a:t>Working-set model</a:t>
            </a:r>
          </a:p>
        </p:txBody>
      </p:sp>
      <p:pic>
        <p:nvPicPr>
          <p:cNvPr id="6" name="Picture 3">
            <a:extLst>
              <a:ext uri="{FF2B5EF4-FFF2-40B4-BE49-F238E27FC236}">
                <a16:creationId xmlns:a16="http://schemas.microsoft.com/office/drawing/2014/main" id="{76D843FC-2910-4948-AAF2-EE06A7052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7" t="34583" r="3287" b="34836"/>
          <a:stretch>
            <a:fillRect/>
          </a:stretch>
        </p:blipFill>
        <p:spPr bwMode="auto">
          <a:xfrm>
            <a:off x="1336507" y="2353201"/>
            <a:ext cx="6713755" cy="1602696"/>
          </a:xfrm>
          <a:prstGeom prst="rect">
            <a:avLst/>
          </a:prstGeom>
          <a:noFill/>
          <a:ln w="57150" cmpd="thickThin">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48049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1F92C287-5FF6-6F42-B29E-961979D3ABD8}" type="slidenum">
              <a:rPr lang="zh-CN" altLang="en-US" sz="1400">
                <a:ea typeface="宋体" charset="0"/>
                <a:cs typeface="宋体" charset="0"/>
              </a:rPr>
              <a:pPr algn="r" eaLnBrk="1" hangingPunct="1"/>
              <a:t>19</a:t>
            </a:fld>
            <a:endParaRPr lang="en-US" sz="1400" dirty="0">
              <a:ea typeface="宋体" charset="0"/>
              <a:cs typeface="宋体" charset="0"/>
            </a:endParaRPr>
          </a:p>
        </p:txBody>
      </p:sp>
      <p:sp>
        <p:nvSpPr>
          <p:cNvPr id="20483" name="Rectangle 2"/>
          <p:cNvSpPr>
            <a:spLocks noGrp="1" noChangeArrowheads="1"/>
          </p:cNvSpPr>
          <p:nvPr>
            <p:ph type="title" idx="4294967295"/>
          </p:nvPr>
        </p:nvSpPr>
        <p:spPr>
          <a:xfrm>
            <a:off x="717771" y="127794"/>
            <a:ext cx="7888070" cy="1325563"/>
          </a:xfrm>
        </p:spPr>
        <p:txBody>
          <a:bodyPr>
            <a:normAutofit/>
          </a:bodyPr>
          <a:lstStyle/>
          <a:p>
            <a:pPr algn="ctr" eaLnBrk="1" hangingPunct="1"/>
            <a:r>
              <a:rPr lang="en-US" sz="3800" b="1" dirty="0">
                <a:ea typeface="宋体" charset="0"/>
                <a:cs typeface="宋体" charset="0"/>
              </a:rPr>
              <a:t>Working-Set Model</a:t>
            </a:r>
          </a:p>
        </p:txBody>
      </p:sp>
      <p:sp>
        <p:nvSpPr>
          <p:cNvPr id="20484" name="Rectangle 3"/>
          <p:cNvSpPr>
            <a:spLocks noGrp="1" noChangeArrowheads="1"/>
          </p:cNvSpPr>
          <p:nvPr>
            <p:ph type="body" idx="4294967295"/>
          </p:nvPr>
        </p:nvSpPr>
        <p:spPr>
          <a:xfrm>
            <a:off x="358378" y="1274482"/>
            <a:ext cx="8408860" cy="4867373"/>
          </a:xfrm>
        </p:spPr>
        <p:txBody>
          <a:bodyPr>
            <a:normAutofit/>
          </a:bodyPr>
          <a:lstStyle/>
          <a:p>
            <a:pPr eaLnBrk="1" hangingPunct="1">
              <a:buFont typeface="Wingdings" panose="05000000000000000000" pitchFamily="2" charset="2"/>
              <a:buChar char="l"/>
            </a:pPr>
            <a:r>
              <a:rPr lang="zh-CN" altLang="en-US" sz="2800" dirty="0">
                <a:ea typeface="宋体" charset="0"/>
                <a:cs typeface="宋体" charset="0"/>
                <a:sym typeface="Symbol" charset="0"/>
              </a:rPr>
              <a:t>The idea is to examine the most recent page references. Evict a page that is not in the working set.</a:t>
            </a:r>
          </a:p>
          <a:p>
            <a:pPr eaLnBrk="1" hangingPunct="1">
              <a:buFont typeface="Wingdings" panose="05000000000000000000" pitchFamily="2" charset="2"/>
              <a:buChar char="l"/>
            </a:pPr>
            <a:r>
              <a:rPr lang="zh-CN" altLang="en-US" sz="2800" dirty="0">
                <a:ea typeface="宋体" charset="0"/>
                <a:cs typeface="宋体" charset="0"/>
                <a:sym typeface="Symbol" charset="0"/>
              </a:rPr>
              <a:t>The working set of a process is the set of pages it has referenced during the past </a:t>
            </a:r>
            <a:r>
              <a:rPr lang="el-GR" sz="2800" dirty="0">
                <a:cs typeface="Times New Roman" charset="0"/>
                <a:sym typeface="Symbol" charset="0"/>
              </a:rPr>
              <a:t>τ</a:t>
            </a:r>
            <a:r>
              <a:rPr lang="zh-CN" altLang="en-US" sz="2800" dirty="0">
                <a:ea typeface="宋体" charset="0"/>
                <a:cs typeface="宋体" charset="0"/>
                <a:sym typeface="Symbol" charset="0"/>
              </a:rPr>
              <a:t> seconds of </a:t>
            </a:r>
            <a:r>
              <a:rPr lang="zh-CN" altLang="en-US" sz="2800" b="1" dirty="0">
                <a:ea typeface="宋体" charset="0"/>
                <a:cs typeface="宋体" charset="0"/>
                <a:sym typeface="Symbol" charset="0"/>
              </a:rPr>
              <a:t>virtual time</a:t>
            </a:r>
            <a:r>
              <a:rPr lang="zh-CN" altLang="en-US" sz="2800" dirty="0">
                <a:ea typeface="宋体" charset="0"/>
                <a:cs typeface="宋体" charset="0"/>
                <a:sym typeface="Symbol" charset="0"/>
              </a:rPr>
              <a:t> (the amount of CPU time a process has actually used).</a:t>
            </a:r>
          </a:p>
          <a:p>
            <a:pPr eaLnBrk="1" hangingPunct="1">
              <a:buFont typeface="Wingdings" panose="05000000000000000000" pitchFamily="2" charset="2"/>
              <a:buChar char="l"/>
            </a:pPr>
            <a:r>
              <a:rPr lang="zh-CN" altLang="en-US" sz="2800" dirty="0">
                <a:ea typeface="宋体" charset="0"/>
                <a:cs typeface="宋体" charset="0"/>
                <a:sym typeface="Symbol" charset="0"/>
              </a:rPr>
              <a:t>Scan the entire page table and evict the page:</a:t>
            </a:r>
          </a:p>
          <a:p>
            <a:pPr lvl="1" eaLnBrk="1" hangingPunct="1">
              <a:buFont typeface="Wingdings" panose="05000000000000000000" pitchFamily="2" charset="2"/>
              <a:buChar char="ü"/>
            </a:pPr>
            <a:r>
              <a:rPr lang="en-US" altLang="zh-CN" sz="2400" dirty="0">
                <a:ea typeface="宋体" charset="0"/>
                <a:cs typeface="宋体" charset="0"/>
                <a:sym typeface="Symbol" charset="0"/>
              </a:rPr>
              <a:t>R= 0, its </a:t>
            </a:r>
            <a:r>
              <a:rPr lang="zh-CN" altLang="en-US" sz="2400" dirty="0">
                <a:ea typeface="宋体" charset="0"/>
                <a:cs typeface="宋体" charset="0"/>
                <a:sym typeface="Symbol" charset="0"/>
              </a:rPr>
              <a:t>age is greater than </a:t>
            </a:r>
            <a:r>
              <a:rPr lang="el-GR" sz="2400" dirty="0">
                <a:cs typeface="Times New Roman" charset="0"/>
                <a:sym typeface="Symbol" charset="0"/>
              </a:rPr>
              <a:t>τ</a:t>
            </a:r>
            <a:r>
              <a:rPr lang="zh-CN" altLang="en-US" sz="2400" dirty="0">
                <a:ea typeface="宋体" charset="0"/>
                <a:cs typeface="宋体" charset="0"/>
                <a:sym typeface="Symbol" charset="0"/>
              </a:rPr>
              <a:t>.</a:t>
            </a:r>
            <a:endParaRPr lang="el-GR" sz="2400" i="1" dirty="0">
              <a:cs typeface="Times New Roman" charset="0"/>
              <a:sym typeface="Symbol" charset="0"/>
            </a:endParaRPr>
          </a:p>
          <a:p>
            <a:pPr lvl="1">
              <a:buFont typeface="Wingdings" panose="05000000000000000000" pitchFamily="2" charset="2"/>
              <a:buChar char="ü"/>
            </a:pPr>
            <a:r>
              <a:rPr lang="en-US" altLang="zh-CN" sz="2400" dirty="0">
                <a:ea typeface="宋体" charset="0"/>
                <a:cs typeface="宋体" charset="0"/>
                <a:sym typeface="Symbol" charset="0"/>
              </a:rPr>
              <a:t>R = 0, its </a:t>
            </a:r>
            <a:r>
              <a:rPr lang="zh-CN" altLang="en-US" sz="2400" dirty="0">
                <a:ea typeface="宋体" charset="0"/>
                <a:cs typeface="宋体" charset="0"/>
                <a:sym typeface="Symbol" charset="0"/>
              </a:rPr>
              <a:t>age is </a:t>
            </a:r>
            <a:r>
              <a:rPr lang="en-US" altLang="zh-CN" sz="2400" dirty="0">
                <a:ea typeface="宋体" charset="0"/>
                <a:cs typeface="宋体" charset="0"/>
                <a:sym typeface="Symbol" charset="0"/>
              </a:rPr>
              <a:t>not greater </a:t>
            </a:r>
            <a:r>
              <a:rPr lang="zh-CN" altLang="en-US" sz="2400" dirty="0">
                <a:ea typeface="宋体" charset="0"/>
                <a:cs typeface="宋体" charset="0"/>
                <a:sym typeface="Symbol" charset="0"/>
              </a:rPr>
              <a:t>than </a:t>
            </a:r>
            <a:r>
              <a:rPr lang="el-GR" altLang="zh-CN" sz="2400" dirty="0">
                <a:cs typeface="Times New Roman" charset="0"/>
                <a:sym typeface="Symbol" charset="0"/>
              </a:rPr>
              <a:t>τ</a:t>
            </a:r>
            <a:r>
              <a:rPr lang="en-US" altLang="zh-CN" sz="2400" dirty="0">
                <a:cs typeface="Times New Roman" charset="0"/>
                <a:sym typeface="Symbol" charset="0"/>
              </a:rPr>
              <a:t> and </a:t>
            </a:r>
            <a:r>
              <a:rPr lang="en-US" altLang="zh-CN" sz="2400" dirty="0" err="1">
                <a:cs typeface="Times New Roman" charset="0"/>
                <a:sym typeface="Symbol" charset="0"/>
              </a:rPr>
              <a:t>i</a:t>
            </a:r>
            <a:r>
              <a:rPr lang="zh-CN" altLang="en-US" sz="2400" dirty="0">
                <a:ea typeface="宋体" charset="0"/>
                <a:cs typeface="宋体" charset="0"/>
                <a:sym typeface="Symbol" charset="0"/>
              </a:rPr>
              <a:t>ts age is largest.</a:t>
            </a:r>
          </a:p>
          <a:p>
            <a:pPr lvl="1" eaLnBrk="1" hangingPunct="1">
              <a:buFont typeface="Wingdings" panose="05000000000000000000" pitchFamily="2" charset="2"/>
              <a:buChar char="ü"/>
            </a:pPr>
            <a:r>
              <a:rPr lang="en-US" altLang="zh-CN" sz="2400" dirty="0">
                <a:ea typeface="宋体" charset="0"/>
                <a:cs typeface="宋体" charset="0"/>
                <a:sym typeface="Symbol" charset="0"/>
              </a:rPr>
              <a:t>R = 1, randomly choose a page</a:t>
            </a:r>
            <a:r>
              <a:rPr lang="zh-CN" altLang="en-US" sz="2400" dirty="0">
                <a:ea typeface="宋体" charset="0"/>
                <a:cs typeface="宋体" charset="0"/>
                <a:sym typeface="Symbol" charset="0"/>
              </a:rPr>
              <a:t>.</a:t>
            </a:r>
          </a:p>
          <a:p>
            <a:pPr eaLnBrk="1" hangingPunct="1">
              <a:buFont typeface="Wingdings" panose="05000000000000000000" pitchFamily="2" charset="2"/>
              <a:buChar char="l"/>
            </a:pPr>
            <a:r>
              <a:rPr lang="zh-CN" altLang="en-US" sz="2800" dirty="0">
                <a:ea typeface="宋体" charset="0"/>
                <a:cs typeface="宋体" charset="0"/>
                <a:sym typeface="Symbol" charset="0"/>
              </a:rPr>
              <a:t>The basic working set algorithm is expensive. Instead, WSCLock is used in practice.</a:t>
            </a:r>
          </a:p>
        </p:txBody>
      </p:sp>
    </p:spTree>
    <p:extLst>
      <p:ext uri="{BB962C8B-B14F-4D97-AF65-F5344CB8AC3E}">
        <p14:creationId xmlns:p14="http://schemas.microsoft.com/office/powerpoint/2010/main" val="1947698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BBAD52A-B094-4B27-BDB1-C85F71C19363}"/>
              </a:ext>
            </a:extLst>
          </p:cNvPr>
          <p:cNvSpPr txBox="1"/>
          <p:nvPr>
            <p:custDataLst>
              <p:tags r:id="rId2"/>
            </p:custDataLst>
          </p:nvPr>
        </p:nvSpPr>
        <p:spPr>
          <a:xfrm>
            <a:off x="357411" y="726440"/>
            <a:ext cx="7977029"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virtual address space has 8 pages, each page has 1024B, they are mapped to 32 blocks of physical memory. What is the number of valid bits of virtual address? (), what is the minimum number of bits of physical address?()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B8108D09-62EB-49AE-A425-418003E1981F}"/>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53E24B7-ACB0-4356-BAE3-72472A865432}"/>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81D6E50D-E884-4E99-8921-124DB4D41CE4}"/>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0C5C31EC-7F68-4FE8-A19E-A0D3CAE89372}"/>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14</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87920585-CD7E-409C-AA08-4B13C1F1E1E0}"/>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35FFFEF-3DA9-4671-B839-72BF4F36C19C}"/>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5481207D-3882-4034-8C10-A25FBCBFF435}"/>
              </a:ext>
            </a:extLst>
          </p:cNvPr>
          <p:cNvSpPr>
            <a:spLocks noChangeAspect="1"/>
          </p:cNvSpPr>
          <p:nvPr>
            <p:custDataLst>
              <p:tags r:id="rId9"/>
            </p:custDataLst>
          </p:nvPr>
        </p:nvSpPr>
        <p:spPr>
          <a:xfrm>
            <a:off x="1114663"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9C735C37-C21C-48C1-808C-FABFF70B9517}"/>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E9D7DD3-0E07-455F-B7AC-B35CD729025B}"/>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FE71EAB5-7791-45BE-AA7E-1AF0D00FB782}"/>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CF88FFCB-3C71-470F-B700-C25DD487CB34}"/>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9D38203-21E5-410D-A117-278D36247709}"/>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53B62BA2-E864-4D25-8580-88123852B73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D852A0EF-E0AA-4C42-86D4-CBA9972BFDA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EBB8A5E-4E4F-421E-91E1-BE225233439A}"/>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902709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60F9E5A4-9EF7-5A45-B9C5-D329BD297677}" type="slidenum">
              <a:rPr lang="zh-CN" altLang="en-US" sz="1400">
                <a:ea typeface="宋体" charset="0"/>
                <a:cs typeface="宋体" charset="0"/>
              </a:rPr>
              <a:pPr algn="r" eaLnBrk="1" hangingPunct="1"/>
              <a:t>20</a:t>
            </a:fld>
            <a:endParaRPr lang="en-US" sz="1400">
              <a:ea typeface="宋体" charset="0"/>
              <a:cs typeface="宋体" charset="0"/>
            </a:endParaRPr>
          </a:p>
        </p:txBody>
      </p:sp>
      <p:sp>
        <p:nvSpPr>
          <p:cNvPr id="21507" name="Rectangle 2"/>
          <p:cNvSpPr>
            <a:spLocks noGrp="1" noChangeArrowheads="1"/>
          </p:cNvSpPr>
          <p:nvPr>
            <p:ph type="title" idx="4294967295"/>
          </p:nvPr>
        </p:nvSpPr>
        <p:spPr>
          <a:xfrm>
            <a:off x="0" y="0"/>
            <a:ext cx="9145588" cy="1143000"/>
          </a:xfrm>
        </p:spPr>
        <p:txBody>
          <a:bodyPr>
            <a:normAutofit/>
          </a:bodyPr>
          <a:lstStyle/>
          <a:p>
            <a:pPr eaLnBrk="1" hangingPunct="1"/>
            <a:r>
              <a:rPr lang="en-US" sz="3500" b="1" dirty="0">
                <a:ea typeface="宋体" charset="0"/>
                <a:cs typeface="宋体" charset="0"/>
              </a:rPr>
              <a:t>The Working Set Page Replacement Algorithm</a:t>
            </a:r>
          </a:p>
        </p:txBody>
      </p:sp>
      <p:sp>
        <p:nvSpPr>
          <p:cNvPr id="21508" name="Rectangle 3"/>
          <p:cNvSpPr>
            <a:spLocks noGrp="1" noChangeArrowheads="1"/>
          </p:cNvSpPr>
          <p:nvPr>
            <p:ph type="body" idx="4294967295"/>
          </p:nvPr>
        </p:nvSpPr>
        <p:spPr>
          <a:xfrm>
            <a:off x="743079" y="5667375"/>
            <a:ext cx="7773750" cy="685800"/>
          </a:xfrm>
        </p:spPr>
        <p:txBody>
          <a:bodyPr/>
          <a:lstStyle/>
          <a:p>
            <a:pPr algn="ctr" eaLnBrk="1" hangingPunct="1">
              <a:buFontTx/>
              <a:buNone/>
            </a:pPr>
            <a:r>
              <a:rPr lang="en-US" dirty="0">
                <a:ea typeface="宋体" charset="0"/>
                <a:cs typeface="宋体" charset="0"/>
              </a:rPr>
              <a:t>The working set algorithm</a:t>
            </a:r>
          </a:p>
        </p:txBody>
      </p:sp>
      <p:pic>
        <p:nvPicPr>
          <p:cNvPr id="21509" name="Picture 4" descr="4-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452" y="1203326"/>
            <a:ext cx="7125937" cy="424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08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731FC0B4-7FB3-1E4D-8A32-D0174B191A88}" type="slidenum">
              <a:rPr lang="zh-CN" altLang="en-US" sz="1400">
                <a:ea typeface="宋体" charset="0"/>
                <a:cs typeface="宋体" charset="0"/>
              </a:rPr>
              <a:pPr algn="r" eaLnBrk="1" hangingPunct="1"/>
              <a:t>21</a:t>
            </a:fld>
            <a:endParaRPr lang="en-US" sz="1400">
              <a:ea typeface="宋体" charset="0"/>
              <a:cs typeface="宋体" charset="0"/>
            </a:endParaRPr>
          </a:p>
        </p:txBody>
      </p:sp>
      <p:sp>
        <p:nvSpPr>
          <p:cNvPr id="23555" name="Rectangle 2"/>
          <p:cNvSpPr>
            <a:spLocks noGrp="1" noChangeArrowheads="1"/>
          </p:cNvSpPr>
          <p:nvPr>
            <p:ph type="title" idx="4294967295"/>
          </p:nvPr>
        </p:nvSpPr>
        <p:spPr>
          <a:xfrm>
            <a:off x="0" y="0"/>
            <a:ext cx="9145588" cy="1143000"/>
          </a:xfrm>
        </p:spPr>
        <p:txBody>
          <a:bodyPr/>
          <a:lstStyle/>
          <a:p>
            <a:pPr algn="ctr" eaLnBrk="1" hangingPunct="1"/>
            <a:r>
              <a:rPr lang="en-US" sz="4000" b="1" dirty="0">
                <a:ea typeface="宋体" charset="0"/>
                <a:cs typeface="宋体" charset="0"/>
              </a:rPr>
              <a:t>Review of Page Replacement Algorithms</a:t>
            </a:r>
          </a:p>
        </p:txBody>
      </p:sp>
      <p:pic>
        <p:nvPicPr>
          <p:cNvPr id="235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20" y="1906588"/>
            <a:ext cx="8304067" cy="3503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4218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E4924D2-79A2-4509-B4A4-DB21B9078C94}"/>
              </a:ext>
            </a:extLst>
          </p:cNvPr>
          <p:cNvSpPr txBox="1"/>
          <p:nvPr>
            <p:custDataLst>
              <p:tags r:id="rId2"/>
            </p:custDataLst>
          </p:nvPr>
        </p:nvSpPr>
        <p:spPr>
          <a:xfrm>
            <a:off x="914558" y="635000"/>
            <a:ext cx="7699243"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purpose of using modification bit is to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5" name="文本框 4">
            <a:extLst>
              <a:ext uri="{FF2B5EF4-FFF2-40B4-BE49-F238E27FC236}">
                <a16:creationId xmlns:a16="http://schemas.microsoft.com/office/drawing/2014/main" id="{2F2AE898-8A7A-4A6C-B5E6-395522C8ABD2}"/>
              </a:ext>
            </a:extLst>
          </p:cNvPr>
          <p:cNvSpPr txBox="1"/>
          <p:nvPr>
            <p:custDataLst>
              <p:tags r:id="rId3"/>
            </p:custDataLst>
          </p:nvPr>
        </p:nvSpPr>
        <p:spPr>
          <a:xfrm>
            <a:off x="1829117" y="2340391"/>
            <a:ext cx="6401911"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Implement LRU method</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A7F0CAA5-A537-4D20-B924-72D5C8128060}"/>
              </a:ext>
            </a:extLst>
          </p:cNvPr>
          <p:cNvSpPr txBox="1"/>
          <p:nvPr>
            <p:custDataLst>
              <p:tags r:id="rId4"/>
            </p:custDataLst>
          </p:nvPr>
        </p:nvSpPr>
        <p:spPr>
          <a:xfrm>
            <a:off x="1829117" y="3197641"/>
            <a:ext cx="6401911"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Implement NRU method</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23CE9519-AEB6-472C-B1AE-7C47EAB5314E}"/>
              </a:ext>
            </a:extLst>
          </p:cNvPr>
          <p:cNvSpPr txBox="1"/>
          <p:nvPr>
            <p:custDataLst>
              <p:tags r:id="rId5"/>
            </p:custDataLst>
          </p:nvPr>
        </p:nvSpPr>
        <p:spPr>
          <a:xfrm>
            <a:off x="1829117" y="4054891"/>
            <a:ext cx="6838473"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Check whether a page is in the TLB or not</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DED2398-84DD-45C4-BB19-91909F59C5F3}"/>
              </a:ext>
            </a:extLst>
          </p:cNvPr>
          <p:cNvSpPr txBox="1"/>
          <p:nvPr>
            <p:custDataLst>
              <p:tags r:id="rId6"/>
            </p:custDataLst>
          </p:nvPr>
        </p:nvSpPr>
        <p:spPr>
          <a:xfrm>
            <a:off x="1829117" y="4912141"/>
            <a:ext cx="6784684"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Check whether a page has been modified or not</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2177400A-B372-40FB-9A57-D0F7004094B8}"/>
              </a:ext>
            </a:extLst>
          </p:cNvPr>
          <p:cNvSpPr>
            <a:spLocks noChangeAspect="1"/>
          </p:cNvSpPr>
          <p:nvPr>
            <p:custDataLst>
              <p:tags r:id="rId7"/>
            </p:custDataLst>
          </p:nvPr>
        </p:nvSpPr>
        <p:spPr>
          <a:xfrm>
            <a:off x="1114663" y="240468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45829C8C-11F6-4695-BD26-76CA484DA89D}"/>
              </a:ext>
            </a:extLst>
          </p:cNvPr>
          <p:cNvSpPr>
            <a:spLocks noChangeAspect="1"/>
          </p:cNvSpPr>
          <p:nvPr>
            <p:custDataLst>
              <p:tags r:id="rId8"/>
            </p:custDataLst>
          </p:nvPr>
        </p:nvSpPr>
        <p:spPr>
          <a:xfrm>
            <a:off x="1114663" y="326193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020CBDD-F927-4AD2-828A-8573D8640BE8}"/>
              </a:ext>
            </a:extLst>
          </p:cNvPr>
          <p:cNvSpPr>
            <a:spLocks noChangeAspect="1"/>
          </p:cNvSpPr>
          <p:nvPr>
            <p:custDataLst>
              <p:tags r:id="rId9"/>
            </p:custDataLst>
          </p:nvPr>
        </p:nvSpPr>
        <p:spPr>
          <a:xfrm>
            <a:off x="1114663" y="411918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1482735A-A50E-4E4F-A2EA-ED7F1A64006A}"/>
              </a:ext>
            </a:extLst>
          </p:cNvPr>
          <p:cNvSpPr>
            <a:spLocks noChangeAspect="1"/>
          </p:cNvSpPr>
          <p:nvPr>
            <p:custDataLst>
              <p:tags r:id="rId10"/>
            </p:custDataLst>
          </p:nvPr>
        </p:nvSpPr>
        <p:spPr>
          <a:xfrm>
            <a:off x="1114663" y="4976434"/>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18409ACA-FBAE-49AB-8955-92AD86E951CB}"/>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F4EB3561-9CCA-4F5B-8398-985975B11B1B}"/>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F958EF9D-4BA2-4599-848D-8ED1D2E89836}"/>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2082498-DB59-451D-8DFE-3646B684E76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4B14CB2-4332-4516-A105-6973C0B0DFE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17D49CC3-0C22-4BC4-BD89-939C0F5B987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60C64A0-1DE6-4D0E-B3C9-E6C110A41C2D}"/>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162781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BDC1B70-D4DA-4A35-8284-66181F7A6C71}"/>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800" b="1" dirty="0">
                <a:solidFill>
                  <a:srgbClr val="FF0000"/>
                </a:solidFill>
                <a:ea typeface="宋体" charset="0"/>
                <a:sym typeface="Symbol" charset="0"/>
              </a:rPr>
              <a:t>D</a:t>
            </a:r>
            <a:r>
              <a:rPr lang="zh-CN" altLang="en-US" sz="2800" b="1" dirty="0">
                <a:solidFill>
                  <a:srgbClr val="FF0000"/>
                </a:solidFill>
                <a:ea typeface="宋体" charset="0"/>
                <a:sym typeface="Symbol" charset="0"/>
              </a:rPr>
              <a:t>emand paging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is a good virtual memory management strategy. However, some programming technologies are not suitable for this environment, e.g.,</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5" name="文本框 4">
            <a:extLst>
              <a:ext uri="{FF2B5EF4-FFF2-40B4-BE49-F238E27FC236}">
                <a16:creationId xmlns:a16="http://schemas.microsoft.com/office/drawing/2014/main" id="{AE386E20-F8C9-4E22-82DC-EFD019CBDB19}"/>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Stack</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AD923893-A75B-4B30-A0B5-D5341CFEED27}"/>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Linear search</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4CF234C7-6EF3-4681-AF14-F71538974237}"/>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Vector calculation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C5BFE195-5E97-44FE-A690-20E5BBBD2506}"/>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Binary search</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C3B6E2E0-327E-4610-B1DF-87C6935FA5DC}"/>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764EF9A3-3D15-41A5-8940-CA1730CFFCDC}"/>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11CADA4-21DC-4EC7-8ED7-1A1AA30452BC}"/>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508F1B7D-34F2-4C36-B7A0-90A7FC3B82C5}"/>
              </a:ext>
            </a:extLst>
          </p:cNvPr>
          <p:cNvSpPr>
            <a:spLocks noChangeAspect="1"/>
          </p:cNvSpPr>
          <p:nvPr>
            <p:custDataLst>
              <p:tags r:id="rId10"/>
            </p:custDataLst>
          </p:nvPr>
        </p:nvSpPr>
        <p:spPr>
          <a:xfrm>
            <a:off x="1114663"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0957F5AB-9257-4F60-90A5-D331EE037C64}"/>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073953A2-C7FB-4005-8ADA-70F83CFEE28E}"/>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41DEB3AD-2689-4B88-987A-3F44ABD74360}"/>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AC3C1C0-DB7D-4973-9AEA-4447F55FE4B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CCCB738-054F-4556-9769-1AD4B82758A5}"/>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B875E32D-4312-4D2F-BA63-B2FC3D61FDF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51964AEB-0C70-4489-8D03-82FEEF6F0B4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63901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1ED0DB5A-B062-403F-BEF9-04FAB8347C79}"/>
              </a:ext>
            </a:extLst>
          </p:cNvPr>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30A08192-8D60-45C1-964D-BA23A2330A7E}" type="slidenum">
              <a:rPr lang="zh-CN" altLang="en-US" sz="1400">
                <a:ea typeface="宋体" panose="02010600030101010101" pitchFamily="2" charset="-122"/>
              </a:rPr>
              <a:pPr algn="r" eaLnBrk="1" hangingPunct="1"/>
              <a:t>24</a:t>
            </a:fld>
            <a:endParaRPr lang="en-US" altLang="zh-CN" sz="1400">
              <a:ea typeface="宋体" panose="02010600030101010101" pitchFamily="2" charset="-122"/>
            </a:endParaRPr>
          </a:p>
        </p:txBody>
      </p:sp>
      <p:sp>
        <p:nvSpPr>
          <p:cNvPr id="25603" name="Rectangle 2">
            <a:extLst>
              <a:ext uri="{FF2B5EF4-FFF2-40B4-BE49-F238E27FC236}">
                <a16:creationId xmlns:a16="http://schemas.microsoft.com/office/drawing/2014/main" id="{310FBE6B-565C-40A5-9898-29E28E0B7D5A}"/>
              </a:ext>
            </a:extLst>
          </p:cNvPr>
          <p:cNvSpPr>
            <a:spLocks noGrp="1" noChangeArrowheads="1"/>
          </p:cNvSpPr>
          <p:nvPr>
            <p:ph type="title" idx="4294967295"/>
          </p:nvPr>
        </p:nvSpPr>
        <p:spPr>
          <a:xfrm>
            <a:off x="794" y="142875"/>
            <a:ext cx="9144000" cy="1143000"/>
          </a:xfrm>
        </p:spPr>
        <p:txBody>
          <a:bodyPr>
            <a:normAutofit/>
          </a:bodyPr>
          <a:lstStyle/>
          <a:p>
            <a:pPr algn="ctr" eaLnBrk="1" hangingPunct="1"/>
            <a:r>
              <a:rPr lang="en-US" altLang="zh-CN" sz="3800" b="1" dirty="0">
                <a:ea typeface="宋体" panose="02010600030101010101" pitchFamily="2" charset="-122"/>
              </a:rPr>
              <a:t>Modeling Page Replacement Algorithms</a:t>
            </a:r>
          </a:p>
        </p:txBody>
      </p:sp>
      <p:sp>
        <p:nvSpPr>
          <p:cNvPr id="25604" name="Rectangle 3">
            <a:extLst>
              <a:ext uri="{FF2B5EF4-FFF2-40B4-BE49-F238E27FC236}">
                <a16:creationId xmlns:a16="http://schemas.microsoft.com/office/drawing/2014/main" id="{60D6660F-314D-42F3-AED6-728D78160FE6}"/>
              </a:ext>
            </a:extLst>
          </p:cNvPr>
          <p:cNvSpPr>
            <a:spLocks noGrp="1" noChangeArrowheads="1"/>
          </p:cNvSpPr>
          <p:nvPr>
            <p:ph type="body" idx="4294967295"/>
          </p:nvPr>
        </p:nvSpPr>
        <p:spPr>
          <a:xfrm>
            <a:off x="451925" y="1392392"/>
            <a:ext cx="7772400" cy="1143000"/>
          </a:xfrm>
        </p:spPr>
        <p:txBody>
          <a:bodyPr>
            <a:normAutofit/>
          </a:bodyPr>
          <a:lstStyle/>
          <a:p>
            <a:pPr>
              <a:buFont typeface="Wingdings" panose="05000000000000000000" pitchFamily="2" charset="2"/>
              <a:buChar char="l"/>
            </a:pPr>
            <a:r>
              <a:rPr lang="en-US" altLang="zh-CN" sz="2400" b="1" dirty="0" err="1">
                <a:ea typeface="宋体" panose="02010600030101010101" pitchFamily="2" charset="-122"/>
              </a:rPr>
              <a:t>Belady’s</a:t>
            </a:r>
            <a:r>
              <a:rPr lang="en-US" altLang="zh-CN" sz="2400" b="1" dirty="0">
                <a:ea typeface="宋体" panose="02010600030101010101" pitchFamily="2" charset="-122"/>
              </a:rPr>
              <a:t> anomaly:</a:t>
            </a:r>
          </a:p>
          <a:p>
            <a:pPr marL="0" indent="0">
              <a:buNone/>
            </a:pPr>
            <a:r>
              <a:rPr lang="en-US" altLang="zh-CN" sz="2400" dirty="0">
                <a:solidFill>
                  <a:srgbClr val="FF0000"/>
                </a:solidFill>
                <a:ea typeface="宋体" panose="02010600030101010101" pitchFamily="2" charset="-122"/>
              </a:rPr>
              <a:t>More page frames might not always have fewer page faults.</a:t>
            </a:r>
            <a:endParaRPr lang="en-US" altLang="zh-CN" sz="2400" i="1" dirty="0">
              <a:solidFill>
                <a:srgbClr val="FF0000"/>
              </a:solidFill>
              <a:ea typeface="宋体" panose="02010600030101010101" pitchFamily="2" charset="-122"/>
            </a:endParaRPr>
          </a:p>
        </p:txBody>
      </p:sp>
      <p:pic>
        <p:nvPicPr>
          <p:cNvPr id="25605" name="Picture 4">
            <a:extLst>
              <a:ext uri="{FF2B5EF4-FFF2-40B4-BE49-F238E27FC236}">
                <a16:creationId xmlns:a16="http://schemas.microsoft.com/office/drawing/2014/main" id="{3D2E274E-98FD-4C4B-9F8A-CA48C65BC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75" y="2350484"/>
            <a:ext cx="6692900"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6608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a:extLst>
              <a:ext uri="{FF2B5EF4-FFF2-40B4-BE49-F238E27FC236}">
                <a16:creationId xmlns:a16="http://schemas.microsoft.com/office/drawing/2014/main" id="{7A6BFB9A-7D69-4581-B720-93D74E3B3E2F}"/>
              </a:ext>
            </a:extLst>
          </p:cNvPr>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1774C837-DDAB-41F6-B008-B36D8ED8DA66}" type="slidenum">
              <a:rPr lang="zh-CN" altLang="en-US" sz="1400">
                <a:ea typeface="宋体" panose="02010600030101010101" pitchFamily="2" charset="-122"/>
              </a:rPr>
              <a:pPr algn="r" eaLnBrk="1" hangingPunct="1"/>
              <a:t>25</a:t>
            </a:fld>
            <a:endParaRPr lang="en-US" altLang="zh-CN" sz="1400">
              <a:ea typeface="宋体" panose="02010600030101010101" pitchFamily="2" charset="-122"/>
            </a:endParaRPr>
          </a:p>
        </p:txBody>
      </p:sp>
      <p:sp>
        <p:nvSpPr>
          <p:cNvPr id="26628" name="Rectangle 3">
            <a:extLst>
              <a:ext uri="{FF2B5EF4-FFF2-40B4-BE49-F238E27FC236}">
                <a16:creationId xmlns:a16="http://schemas.microsoft.com/office/drawing/2014/main" id="{578B747C-326E-4E03-9791-400E39DDF616}"/>
              </a:ext>
            </a:extLst>
          </p:cNvPr>
          <p:cNvSpPr>
            <a:spLocks noGrp="1" noChangeArrowheads="1"/>
          </p:cNvSpPr>
          <p:nvPr>
            <p:ph type="body" idx="4294967295"/>
          </p:nvPr>
        </p:nvSpPr>
        <p:spPr>
          <a:xfrm>
            <a:off x="294481" y="1256204"/>
            <a:ext cx="8342313" cy="5094288"/>
          </a:xfrm>
        </p:spPr>
        <p:txBody>
          <a:bodyPr>
            <a:normAutofit/>
          </a:bodyPr>
          <a:lstStyle/>
          <a:p>
            <a:pPr eaLnBrk="1" hangingPunct="1">
              <a:lnSpc>
                <a:spcPct val="100000"/>
              </a:lnSpc>
              <a:buFont typeface="Wingdings" panose="05000000000000000000" pitchFamily="2" charset="2"/>
              <a:buChar char="l"/>
            </a:pPr>
            <a:r>
              <a:rPr lang="en-US" altLang="zh-CN" sz="2800" dirty="0">
                <a:ea typeface="宋体" panose="02010600030101010101" pitchFamily="2" charset="-122"/>
              </a:rPr>
              <a:t>Modeling LRU Algorithms:</a:t>
            </a:r>
          </a:p>
          <a:p>
            <a:pPr lvl="1" eaLnBrk="1" hangingPunct="1">
              <a:lnSpc>
                <a:spcPct val="100000"/>
              </a:lnSpc>
              <a:buFont typeface="Wingdings" panose="05000000000000000000" pitchFamily="2" charset="2"/>
              <a:buChar char="ü"/>
            </a:pPr>
            <a:r>
              <a:rPr lang="en-US" altLang="zh-CN" sz="2400" dirty="0">
                <a:ea typeface="宋体" panose="02010600030101010101" pitchFamily="2" charset="-122"/>
              </a:rPr>
              <a:t>When a page is referenced, it is always moved to the top entry in pages in memory.</a:t>
            </a:r>
          </a:p>
          <a:p>
            <a:pPr lvl="1" eaLnBrk="1" hangingPunct="1">
              <a:lnSpc>
                <a:spcPct val="100000"/>
              </a:lnSpc>
              <a:buFont typeface="Wingdings" panose="05000000000000000000" pitchFamily="2" charset="2"/>
              <a:buChar char="ü"/>
            </a:pPr>
            <a:r>
              <a:rPr lang="en-US" altLang="zh-CN" sz="2400" dirty="0">
                <a:ea typeface="宋体" panose="02010600030101010101" pitchFamily="2" charset="-122"/>
              </a:rPr>
              <a:t>If the page referenced was already in memory, all pages above it move down one position. Pages that below the referenced page are not moved.</a:t>
            </a:r>
          </a:p>
        </p:txBody>
      </p:sp>
      <p:sp>
        <p:nvSpPr>
          <p:cNvPr id="5" name="Rectangle 2">
            <a:extLst>
              <a:ext uri="{FF2B5EF4-FFF2-40B4-BE49-F238E27FC236}">
                <a16:creationId xmlns:a16="http://schemas.microsoft.com/office/drawing/2014/main" id="{E0EAA66E-0D20-4099-8D48-13A17402782D}"/>
              </a:ext>
            </a:extLst>
          </p:cNvPr>
          <p:cNvSpPr txBox="1">
            <a:spLocks noChangeArrowheads="1"/>
          </p:cNvSpPr>
          <p:nvPr/>
        </p:nvSpPr>
        <p:spPr>
          <a:xfrm>
            <a:off x="794" y="142875"/>
            <a:ext cx="9144000" cy="1143000"/>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a:ea typeface="宋体" panose="02010600030101010101" pitchFamily="2" charset="-122"/>
              </a:rPr>
              <a:t>Modeling Page Replacement Algorithms</a:t>
            </a:r>
            <a:endParaRPr lang="en-US" altLang="zh-CN" sz="3800" b="1" dirty="0">
              <a:ea typeface="宋体" panose="02010600030101010101" pitchFamily="2" charset="-122"/>
            </a:endParaRPr>
          </a:p>
        </p:txBody>
      </p:sp>
      <p:pic>
        <p:nvPicPr>
          <p:cNvPr id="6" name="Picture 4">
            <a:extLst>
              <a:ext uri="{FF2B5EF4-FFF2-40B4-BE49-F238E27FC236}">
                <a16:creationId xmlns:a16="http://schemas.microsoft.com/office/drawing/2014/main" id="{F876A92A-554E-4C50-A2F8-919C385EF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40" y="3963324"/>
            <a:ext cx="6757194" cy="254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678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a:extLst>
              <a:ext uri="{FF2B5EF4-FFF2-40B4-BE49-F238E27FC236}">
                <a16:creationId xmlns:a16="http://schemas.microsoft.com/office/drawing/2014/main" id="{F0993ACD-14AC-4B25-8752-D4CBC52A311E}"/>
              </a:ext>
            </a:extLst>
          </p:cNvPr>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D8B20832-8EC1-41BF-AED7-02220D16DF56}" type="slidenum">
              <a:rPr lang="zh-CN" altLang="en-US" sz="1400">
                <a:ea typeface="宋体" panose="02010600030101010101" pitchFamily="2" charset="-122"/>
              </a:rPr>
              <a:pPr algn="r" eaLnBrk="1" hangingPunct="1"/>
              <a:t>26</a:t>
            </a:fld>
            <a:endParaRPr lang="en-US" altLang="zh-CN" sz="1400">
              <a:ea typeface="宋体" panose="02010600030101010101" pitchFamily="2" charset="-122"/>
            </a:endParaRPr>
          </a:p>
        </p:txBody>
      </p:sp>
      <p:sp>
        <p:nvSpPr>
          <p:cNvPr id="28675" name="Rectangle 2">
            <a:extLst>
              <a:ext uri="{FF2B5EF4-FFF2-40B4-BE49-F238E27FC236}">
                <a16:creationId xmlns:a16="http://schemas.microsoft.com/office/drawing/2014/main" id="{A4CB577B-5B63-44F7-AF0D-06D00472C7CC}"/>
              </a:ext>
            </a:extLst>
          </p:cNvPr>
          <p:cNvSpPr>
            <a:spLocks noGrp="1" noChangeArrowheads="1"/>
          </p:cNvSpPr>
          <p:nvPr>
            <p:ph type="title" idx="4294967295"/>
          </p:nvPr>
        </p:nvSpPr>
        <p:spPr/>
        <p:txBody>
          <a:bodyPr/>
          <a:lstStyle/>
          <a:p>
            <a:pPr eaLnBrk="1" hangingPunct="1"/>
            <a:r>
              <a:rPr lang="en-US" altLang="zh-CN" dirty="0">
                <a:ea typeface="宋体" panose="02010600030101010101" pitchFamily="2" charset="-122"/>
              </a:rPr>
              <a:t>Page Replacement</a:t>
            </a:r>
          </a:p>
        </p:txBody>
      </p:sp>
      <p:pic>
        <p:nvPicPr>
          <p:cNvPr id="28676" name="Picture 3">
            <a:extLst>
              <a:ext uri="{FF2B5EF4-FFF2-40B4-BE49-F238E27FC236}">
                <a16:creationId xmlns:a16="http://schemas.microsoft.com/office/drawing/2014/main" id="{631C9D8F-7DD3-4E42-8FFC-AFE00D661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11" t="32248" r="1999" b="32661"/>
          <a:stretch>
            <a:fillRect/>
          </a:stretch>
        </p:blipFill>
        <p:spPr bwMode="auto">
          <a:xfrm>
            <a:off x="685007" y="1536701"/>
            <a:ext cx="7789862" cy="21113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77" name="Rectangle 4">
            <a:extLst>
              <a:ext uri="{FF2B5EF4-FFF2-40B4-BE49-F238E27FC236}">
                <a16:creationId xmlns:a16="http://schemas.microsoft.com/office/drawing/2014/main" id="{B742F151-6F5F-48EC-80A8-DCEC653D83AE}"/>
              </a:ext>
            </a:extLst>
          </p:cNvPr>
          <p:cNvSpPr>
            <a:spLocks noChangeArrowheads="1"/>
          </p:cNvSpPr>
          <p:nvPr/>
        </p:nvSpPr>
        <p:spPr bwMode="auto">
          <a:xfrm>
            <a:off x="661194" y="4394130"/>
            <a:ext cx="777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457200" indent="-457200" eaLnBrk="1" hangingPunct="1">
              <a:lnSpc>
                <a:spcPct val="90000"/>
              </a:lnSpc>
              <a:spcBef>
                <a:spcPct val="20000"/>
              </a:spcBef>
              <a:buFont typeface="Wingdings" panose="05000000000000000000" pitchFamily="2" charset="2"/>
              <a:buChar char="l"/>
            </a:pPr>
            <a:r>
              <a:rPr lang="en-US" altLang="zh-CN" sz="3200" dirty="0">
                <a:ea typeface="宋体" panose="02010600030101010101" pitchFamily="2" charset="-122"/>
              </a:rPr>
              <a:t>FIFO </a:t>
            </a:r>
            <a:r>
              <a:rPr lang="zh-CN" altLang="en-US" sz="3200" dirty="0">
                <a:ea typeface="宋体" panose="02010600030101010101" pitchFamily="2" charset="-122"/>
              </a:rPr>
              <a:t>：</a:t>
            </a:r>
            <a:r>
              <a:rPr lang="zh-CN" altLang="en-US" sz="3200" dirty="0">
                <a:solidFill>
                  <a:srgbClr val="3333CC"/>
                </a:solidFill>
                <a:ea typeface="宋体" panose="02010600030101010101" pitchFamily="2" charset="-122"/>
              </a:rPr>
              <a:t>15 page faults</a:t>
            </a:r>
            <a:endParaRPr lang="en-US" altLang="zh-CN" sz="3200" dirty="0">
              <a:solidFill>
                <a:srgbClr val="3333CC"/>
              </a:solidFill>
              <a:ea typeface="宋体" panose="02010600030101010101" pitchFamily="2" charset="-122"/>
            </a:endParaRPr>
          </a:p>
          <a:p>
            <a:pPr marL="457200" indent="-457200" eaLnBrk="1" hangingPunct="1">
              <a:lnSpc>
                <a:spcPct val="90000"/>
              </a:lnSpc>
              <a:spcBef>
                <a:spcPct val="20000"/>
              </a:spcBef>
              <a:buFont typeface="Wingdings" panose="05000000000000000000" pitchFamily="2" charset="2"/>
              <a:buChar char="l"/>
            </a:pPr>
            <a:r>
              <a:rPr lang="en-US" altLang="zh-CN" sz="3200" dirty="0">
                <a:ea typeface="宋体" panose="02010600030101010101" pitchFamily="2" charset="-122"/>
              </a:rPr>
              <a:t>LRU </a:t>
            </a:r>
            <a:r>
              <a:rPr lang="zh-CN" altLang="en-US" sz="3200" dirty="0">
                <a:ea typeface="宋体" panose="02010600030101010101" pitchFamily="2" charset="-122"/>
              </a:rPr>
              <a:t>：</a:t>
            </a:r>
            <a:r>
              <a:rPr lang="zh-CN" altLang="en-US" sz="3200" dirty="0">
                <a:solidFill>
                  <a:srgbClr val="3333CC"/>
                </a:solidFill>
                <a:ea typeface="宋体" panose="02010600030101010101" pitchFamily="2" charset="-122"/>
              </a:rPr>
              <a:t>1</a:t>
            </a:r>
            <a:r>
              <a:rPr lang="en-US" altLang="zh-CN" sz="3200" dirty="0">
                <a:solidFill>
                  <a:srgbClr val="3333CC"/>
                </a:solidFill>
                <a:ea typeface="宋体" panose="02010600030101010101" pitchFamily="2" charset="-122"/>
              </a:rPr>
              <a:t>2</a:t>
            </a:r>
            <a:r>
              <a:rPr lang="zh-CN" altLang="en-US" sz="3200" dirty="0">
                <a:solidFill>
                  <a:srgbClr val="3333CC"/>
                </a:solidFill>
                <a:ea typeface="宋体" panose="02010600030101010101" pitchFamily="2" charset="-122"/>
              </a:rPr>
              <a:t> page faults</a:t>
            </a:r>
          </a:p>
          <a:p>
            <a:pPr eaLnBrk="1" hangingPunct="1">
              <a:lnSpc>
                <a:spcPct val="90000"/>
              </a:lnSpc>
              <a:spcBef>
                <a:spcPct val="20000"/>
              </a:spcBef>
              <a:buClr>
                <a:schemeClr val="accent2"/>
              </a:buClr>
              <a:buFont typeface="Arial" panose="020B0604020202020204" pitchFamily="34" charset="0"/>
              <a:buChar char="•"/>
            </a:pPr>
            <a:endParaRPr lang="zh-CN" altLang="en-US" sz="3200" dirty="0">
              <a:solidFill>
                <a:srgbClr val="3333CC"/>
              </a:solidFill>
              <a:ea typeface="宋体" panose="02010600030101010101" pitchFamily="2" charset="-122"/>
            </a:endParaRPr>
          </a:p>
        </p:txBody>
      </p:sp>
      <p:sp>
        <p:nvSpPr>
          <p:cNvPr id="28678" name="Rectangle 5">
            <a:extLst>
              <a:ext uri="{FF2B5EF4-FFF2-40B4-BE49-F238E27FC236}">
                <a16:creationId xmlns:a16="http://schemas.microsoft.com/office/drawing/2014/main" id="{158C758C-5003-4C0B-9439-557A05C436E1}"/>
              </a:ext>
            </a:extLst>
          </p:cNvPr>
          <p:cNvSpPr>
            <a:spLocks noChangeArrowheads="1"/>
          </p:cNvSpPr>
          <p:nvPr/>
        </p:nvSpPr>
        <p:spPr bwMode="auto">
          <a:xfrm>
            <a:off x="745332" y="2193926"/>
            <a:ext cx="7713662" cy="1116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eaLnBrk="1" hangingPunct="1"/>
            <a:r>
              <a:rPr lang="zh-CN" altLang="en-US">
                <a:ea typeface="宋体" panose="02010600030101010101" pitchFamily="2" charset="-122"/>
              </a:rPr>
              <a:t>3 Frames</a:t>
            </a:r>
          </a:p>
        </p:txBody>
      </p:sp>
      <p:sp>
        <p:nvSpPr>
          <p:cNvPr id="8" name="Rectangle 4">
            <a:extLst>
              <a:ext uri="{FF2B5EF4-FFF2-40B4-BE49-F238E27FC236}">
                <a16:creationId xmlns:a16="http://schemas.microsoft.com/office/drawing/2014/main" id="{481AB528-E707-4E52-9C19-5AF2AA1A2D0E}"/>
              </a:ext>
            </a:extLst>
          </p:cNvPr>
          <p:cNvSpPr>
            <a:spLocks noChangeArrowheads="1"/>
          </p:cNvSpPr>
          <p:nvPr/>
        </p:nvSpPr>
        <p:spPr bwMode="auto">
          <a:xfrm>
            <a:off x="762794" y="5207000"/>
            <a:ext cx="777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eaLnBrk="1" hangingPunct="1">
              <a:lnSpc>
                <a:spcPct val="90000"/>
              </a:lnSpc>
              <a:spcBef>
                <a:spcPct val="20000"/>
              </a:spcBef>
              <a:buClr>
                <a:schemeClr val="accent2"/>
              </a:buClr>
              <a:buFont typeface="Arial" panose="020B0604020202020204" pitchFamily="34" charset="0"/>
              <a:buChar char="•"/>
            </a:pPr>
            <a:endParaRPr lang="zh-CN" altLang="en-US" sz="3200" dirty="0">
              <a:solidFill>
                <a:srgbClr val="3333CC"/>
              </a:solidFill>
              <a:ea typeface="宋体" panose="02010600030101010101" pitchFamily="2" charset="-122"/>
            </a:endParaRPr>
          </a:p>
        </p:txBody>
      </p:sp>
    </p:spTree>
    <p:extLst>
      <p:ext uri="{BB962C8B-B14F-4D97-AF65-F5344CB8AC3E}">
        <p14:creationId xmlns:p14="http://schemas.microsoft.com/office/powerpoint/2010/main" val="2057469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Effect transition="in" filter="fade">
                                      <p:cBhvr>
                                        <p:cTn id="7" dur="2000"/>
                                        <p:tgtEl>
                                          <p:spTgt spid="2867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677">
                                            <p:txEl>
                                              <p:pRg st="1" end="1"/>
                                            </p:txEl>
                                          </p:spTgt>
                                        </p:tgtEl>
                                        <p:attrNameLst>
                                          <p:attrName>style.visibility</p:attrName>
                                        </p:attrNameLst>
                                      </p:cBhvr>
                                      <p:to>
                                        <p:strVal val="visible"/>
                                      </p:to>
                                    </p:set>
                                    <p:animEffect transition="in" filter="fade">
                                      <p:cBhvr>
                                        <p:cTn id="10" dur="2000"/>
                                        <p:tgtEl>
                                          <p:spTgt spid="2867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nodePh="1">
                                  <p:stCondLst>
                                    <p:cond delay="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allAtOnce" autoUpdateAnimBg="0"/>
      <p:bldP spid="8" grpId="0" build="allAtOnce"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a:extLst>
              <a:ext uri="{FF2B5EF4-FFF2-40B4-BE49-F238E27FC236}">
                <a16:creationId xmlns:a16="http://schemas.microsoft.com/office/drawing/2014/main" id="{694D495E-2EE5-4A86-9BF8-859CA5640C45}"/>
              </a:ext>
            </a:extLst>
          </p:cNvPr>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F3E82A51-3FEA-4575-98A1-B61BC64005D3}" type="slidenum">
              <a:rPr lang="zh-CN" altLang="en-US" sz="1400">
                <a:ea typeface="宋体" panose="02010600030101010101" pitchFamily="2" charset="-122"/>
              </a:rPr>
              <a:pPr algn="r" eaLnBrk="1" hangingPunct="1"/>
              <a:t>27</a:t>
            </a:fld>
            <a:endParaRPr lang="en-US" altLang="zh-CN" sz="1400">
              <a:ea typeface="宋体" panose="02010600030101010101" pitchFamily="2" charset="-122"/>
            </a:endParaRPr>
          </a:p>
        </p:txBody>
      </p:sp>
      <p:sp>
        <p:nvSpPr>
          <p:cNvPr id="27651" name="Rectangle 2">
            <a:extLst>
              <a:ext uri="{FF2B5EF4-FFF2-40B4-BE49-F238E27FC236}">
                <a16:creationId xmlns:a16="http://schemas.microsoft.com/office/drawing/2014/main" id="{54C7C4C1-6B6C-463A-87E8-38A221048F60}"/>
              </a:ext>
            </a:extLst>
          </p:cNvPr>
          <p:cNvSpPr>
            <a:spLocks noGrp="1" noChangeArrowheads="1"/>
          </p:cNvSpPr>
          <p:nvPr>
            <p:ph type="title" idx="4294967295"/>
          </p:nvPr>
        </p:nvSpPr>
        <p:spPr>
          <a:xfrm>
            <a:off x="647124" y="126412"/>
            <a:ext cx="7888070" cy="965784"/>
          </a:xfrm>
        </p:spPr>
        <p:txBody>
          <a:bodyPr>
            <a:normAutofit/>
          </a:bodyPr>
          <a:lstStyle/>
          <a:p>
            <a:pPr algn="ctr" eaLnBrk="1" hangingPunct="1"/>
            <a:r>
              <a:rPr lang="en-US" altLang="zh-CN" sz="3800" b="1" dirty="0">
                <a:ea typeface="宋体" panose="02010600030101010101" pitchFamily="2" charset="-122"/>
              </a:rPr>
              <a:t>Stack Replacement Algorithms</a:t>
            </a:r>
          </a:p>
        </p:txBody>
      </p:sp>
      <p:sp>
        <p:nvSpPr>
          <p:cNvPr id="27652" name="Rectangle 3">
            <a:extLst>
              <a:ext uri="{FF2B5EF4-FFF2-40B4-BE49-F238E27FC236}">
                <a16:creationId xmlns:a16="http://schemas.microsoft.com/office/drawing/2014/main" id="{52A1C37D-FD2F-4C3B-9C0E-1D9B9B77FAF3}"/>
              </a:ext>
            </a:extLst>
          </p:cNvPr>
          <p:cNvSpPr>
            <a:spLocks noGrp="1" noChangeArrowheads="1"/>
          </p:cNvSpPr>
          <p:nvPr>
            <p:ph type="body" idx="4294967295"/>
          </p:nvPr>
        </p:nvSpPr>
        <p:spPr>
          <a:xfrm>
            <a:off x="892267" y="5297630"/>
            <a:ext cx="7874000" cy="1196229"/>
          </a:xfrm>
        </p:spPr>
        <p:txBody>
          <a:bodyPr>
            <a:normAutofit/>
          </a:bodyPr>
          <a:lstStyle/>
          <a:p>
            <a:pPr marL="0" indent="0">
              <a:lnSpc>
                <a:spcPct val="80000"/>
              </a:lnSpc>
              <a:buNone/>
            </a:pPr>
            <a:r>
              <a:rPr lang="zh-CN" altLang="en-US" sz="2400" dirty="0">
                <a:ea typeface="宋体" panose="02010600030101010101" pitchFamily="2" charset="-122"/>
              </a:rPr>
              <a:t>M </a:t>
            </a:r>
            <a:r>
              <a:rPr lang="en-US" altLang="zh-CN" sz="2400" dirty="0">
                <a:ea typeface="宋体" panose="02010600030101010101" pitchFamily="2" charset="-122"/>
              </a:rPr>
              <a:t>is the set of </a:t>
            </a:r>
            <a:r>
              <a:rPr lang="zh-CN" altLang="en-US" sz="2400" dirty="0">
                <a:ea typeface="宋体" panose="02010600030101010101" pitchFamily="2" charset="-122"/>
              </a:rPr>
              <a:t>memory array, after each item in reference string is processed，m </a:t>
            </a:r>
            <a:r>
              <a:rPr lang="en-US" altLang="zh-CN" sz="2400" dirty="0">
                <a:ea typeface="宋体" panose="02010600030101010101" pitchFamily="2" charset="-122"/>
              </a:rPr>
              <a:t>is the number of </a:t>
            </a:r>
            <a:r>
              <a:rPr lang="zh-CN" altLang="en-US" sz="2400" dirty="0">
                <a:ea typeface="宋体" panose="02010600030101010101" pitchFamily="2" charset="-122"/>
              </a:rPr>
              <a:t>page frames</a:t>
            </a:r>
            <a:r>
              <a:rPr lang="en-US" altLang="zh-CN" sz="2400" dirty="0">
                <a:ea typeface="宋体" panose="02010600030101010101" pitchFamily="2" charset="-122"/>
              </a:rPr>
              <a:t>, then  </a:t>
            </a:r>
            <a:r>
              <a:rPr lang="zh-CN" altLang="en-US" sz="2400" dirty="0">
                <a:ea typeface="宋体" panose="02010600030101010101" pitchFamily="2" charset="-122"/>
              </a:rPr>
              <a:t>M(m)</a:t>
            </a:r>
            <a:r>
              <a:rPr lang="zh-CN" altLang="en-US" sz="2400" dirty="0">
                <a:ea typeface="宋体" panose="02010600030101010101" pitchFamily="2" charset="-122"/>
                <a:sym typeface="Batang" panose="02030600000101010101" pitchFamily="18" charset="-127"/>
              </a:rPr>
              <a:t>⊆</a:t>
            </a:r>
            <a:r>
              <a:rPr lang="zh-CN" altLang="en-US" sz="2400" dirty="0">
                <a:ea typeface="宋体" panose="02010600030101010101" pitchFamily="2" charset="-122"/>
              </a:rPr>
              <a:t> M(m+1)</a:t>
            </a:r>
            <a:r>
              <a:rPr lang="en-US" altLang="zh-CN" sz="2400" dirty="0">
                <a:ea typeface="宋体" panose="02010600030101010101" pitchFamily="2" charset="-122"/>
              </a:rPr>
              <a:t>.</a:t>
            </a:r>
            <a:endParaRPr lang="zh-CN" altLang="en-US" sz="2400" dirty="0">
              <a:ea typeface="宋体" panose="02010600030101010101" pitchFamily="2" charset="-122"/>
            </a:endParaRPr>
          </a:p>
        </p:txBody>
      </p:sp>
      <p:pic>
        <p:nvPicPr>
          <p:cNvPr id="27653" name="Picture 4">
            <a:extLst>
              <a:ext uri="{FF2B5EF4-FFF2-40B4-BE49-F238E27FC236}">
                <a16:creationId xmlns:a16="http://schemas.microsoft.com/office/drawing/2014/main" id="{844459E5-B770-4F05-83EB-7CC30A0B8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173" y="2413381"/>
            <a:ext cx="7197971" cy="270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4C0BB67-48A8-46C4-A0C8-7BEF93899B19}"/>
              </a:ext>
            </a:extLst>
          </p:cNvPr>
          <p:cNvSpPr/>
          <p:nvPr/>
        </p:nvSpPr>
        <p:spPr>
          <a:xfrm>
            <a:off x="384706" y="1035781"/>
            <a:ext cx="7972951" cy="1200329"/>
          </a:xfrm>
          <a:prstGeom prst="rect">
            <a:avLst/>
          </a:prstGeom>
        </p:spPr>
        <p:txBody>
          <a:bodyPr wrap="square">
            <a:spAutoFit/>
          </a:bodyPr>
          <a:lstStyle/>
          <a:p>
            <a:pPr marL="285750" indent="-285750">
              <a:buFont typeface="Wingdings" panose="05000000000000000000" pitchFamily="2" charset="2"/>
              <a:buChar char="l"/>
            </a:pPr>
            <a:r>
              <a:rPr lang="en-US" altLang="zh-CN" sz="2400" dirty="0">
                <a:solidFill>
                  <a:srgbClr val="000000"/>
                </a:solidFill>
                <a:latin typeface="Times New Roman" panose="02020603050405020304" pitchFamily="18" charset="0"/>
                <a:cs typeface="Times New Roman" panose="02020603050405020304" pitchFamily="18" charset="0"/>
              </a:rPr>
              <a:t>A page replacement algorithm is called a </a:t>
            </a:r>
            <a:r>
              <a:rPr lang="en-US" altLang="zh-CN" sz="2400" b="1" dirty="0">
                <a:solidFill>
                  <a:srgbClr val="000000"/>
                </a:solidFill>
                <a:latin typeface="Times New Roman" panose="02020603050405020304" pitchFamily="18" charset="0"/>
                <a:cs typeface="Times New Roman" panose="02020603050405020304" pitchFamily="18" charset="0"/>
              </a:rPr>
              <a:t>stack replacement algorithm</a:t>
            </a:r>
            <a:r>
              <a:rPr lang="en-US" altLang="zh-CN" sz="2400" dirty="0">
                <a:solidFill>
                  <a:srgbClr val="000000"/>
                </a:solidFill>
                <a:latin typeface="Times New Roman" panose="02020603050405020304" pitchFamily="18" charset="0"/>
                <a:cs typeface="Times New Roman" panose="02020603050405020304" pitchFamily="18" charset="0"/>
              </a:rPr>
              <a:t> if the set of pages in a k-frame memory is always a subset of the pages in a (k + 1) frame memory.</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6184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205B2A3-B616-473A-91D4-40015757DD59}"/>
              </a:ext>
            </a:extLst>
          </p:cNvPr>
          <p:cNvSpPr txBox="1"/>
          <p:nvPr>
            <p:custDataLst>
              <p:tags r:id="rId2"/>
            </p:custDataLst>
          </p:nvPr>
        </p:nvSpPr>
        <p:spPr>
          <a:xfrm>
            <a:off x="914559" y="635000"/>
            <a:ext cx="7776084" cy="2347191"/>
          </a:xfrm>
          <a:prstGeom prst="rect">
            <a:avLst/>
          </a:prstGeom>
          <a:noFill/>
        </p:spPr>
        <p:txBody>
          <a:bodyPr vert="horz" wrap="square" rtlCol="0" anchor="ctr" anchorCtr="0">
            <a:noAutofit/>
          </a:bodyPr>
          <a:lstStyle/>
          <a:p>
            <a:r>
              <a:rPr lang="en-US" altLang="zh-CN"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request paging system using LRU page replacement algorithm. The coming page request of a job is: 1, 3, 2, 1, 1, 3, 5, 1, 3, 2, 1, 5. Suppose the number of physical blocks assigned to the job is 3 and 4 respectively, what is the page fault rate of the two cases?</a:t>
            </a:r>
            <a:r>
              <a:rPr lang="zh-CN" altLang="en-US"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5" name="文本框 4">
            <a:extLst>
              <a:ext uri="{FF2B5EF4-FFF2-40B4-BE49-F238E27FC236}">
                <a16:creationId xmlns:a16="http://schemas.microsoft.com/office/drawing/2014/main" id="{8642EED2-79E7-4B92-BCF5-7CDF25ED8A70}"/>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25%</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E15E4EDB-7B63-4C37-8FAE-57DA004709BC}"/>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25%</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5766C314-69E3-4CED-98C1-0067FA76944F}"/>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C5D978C3-DD53-49AA-9A3F-8BF88B338919}"/>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2B0CB5D9-065C-4A69-90B6-80FFEDA841EA}"/>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A8799F2-171D-44AE-97F1-B136F87CE1E5}"/>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5B526F9-2F97-4C19-9586-78A39F77AE41}"/>
              </a:ext>
            </a:extLst>
          </p:cNvPr>
          <p:cNvSpPr>
            <a:spLocks noChangeAspect="1"/>
          </p:cNvSpPr>
          <p:nvPr>
            <p:custDataLst>
              <p:tags r:id="rId9"/>
            </p:custDataLst>
          </p:nvPr>
        </p:nvSpPr>
        <p:spPr>
          <a:xfrm>
            <a:off x="1114663"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7AC6B83-F47F-4109-AF0E-B4F6852FEFFD}"/>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8994CDE-FEA5-48D9-9547-04C7B6649EF9}"/>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186E40C4-272F-4EAE-9B30-4359E26FF598}"/>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28B83BCC-BF1A-41AB-9D74-E4977ADEDA56}"/>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67C18BC-F219-45B1-B3CB-274B57A34C12}"/>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D7B59AB9-3CFA-477F-A45C-468527C05F8E}"/>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AF7332B-49A5-4E53-BF0F-77D92D58566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98987892-3FDF-48FA-92E8-E52D1401450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3129769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5C16084-58D0-404B-A4B8-3AE4F14329AB}"/>
              </a:ext>
            </a:extLst>
          </p:cNvPr>
          <p:cNvSpPr txBox="1"/>
          <p:nvPr>
            <p:custDataLst>
              <p:tags r:id="rId2"/>
            </p:custDataLst>
          </p:nvPr>
        </p:nvSpPr>
        <p:spPr>
          <a:xfrm>
            <a:off x="408841" y="677945"/>
            <a:ext cx="8220329" cy="2367973"/>
          </a:xfrm>
          <a:prstGeom prst="rect">
            <a:avLst/>
          </a:prstGeom>
          <a:noFill/>
        </p:spPr>
        <p:txBody>
          <a:bodyPr vert="horz" wrap="square"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system allocates four page frames for a process, and the page number sequence of the process accessed is 2, 0, 2, 9, 3, 4, 2, 8, 2, 4, 8, 4, 5. If the page number of the next page to be accessed by the process is 7, according to LRU algorithm,  what is the page number of the page to be eliminated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5" name="文本框 4">
            <a:extLst>
              <a:ext uri="{FF2B5EF4-FFF2-40B4-BE49-F238E27FC236}">
                <a16:creationId xmlns:a16="http://schemas.microsoft.com/office/drawing/2014/main" id="{EE4F659A-57D4-440D-9FD1-15D7C45F5240}"/>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861E2BD5-4E8D-4A1A-8041-49FDBD746AB5}"/>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FFB2406F-8606-4B75-8024-1D9E9C3FF00D}"/>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DD05365-CCA1-4E76-8E4D-10F010E8E0CD}"/>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0EEC5D17-467C-4E43-BB09-E160EFC86C6E}"/>
              </a:ext>
            </a:extLst>
          </p:cNvPr>
          <p:cNvSpPr>
            <a:spLocks noChangeAspect="1"/>
          </p:cNvSpPr>
          <p:nvPr>
            <p:custDataLst>
              <p:tags r:id="rId7"/>
            </p:custDataLst>
          </p:nvPr>
        </p:nvSpPr>
        <p:spPr>
          <a:xfrm>
            <a:off x="1114663"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2B3E717-9DD2-44E7-87CE-7284503189F4}"/>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ADFB13D-EA13-4EB8-9347-AC7C2152B52C}"/>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B6F2075-EF17-462C-8A11-ADD738DB9A5B}"/>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7818996D-D6CC-4964-9747-6070160CD8E8}"/>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F68B680-68CD-4BC7-BEC3-C13CC9B9494D}"/>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A658775E-4BA7-47FC-9077-C8959180A1F1}"/>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4BE3152-CAD5-45CE-897B-50AE86FE157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3E66784-B995-407C-9B96-5E8D08558DF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2FA70756-DAE3-40AD-A2EB-725427DBEB5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50363C2B-12EA-487A-A6C8-D98E7248CAB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782531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D98154D-7D2F-4FBA-B855-254F0EE2C3C0}"/>
              </a:ext>
            </a:extLst>
          </p:cNvPr>
          <p:cNvSpPr txBox="1"/>
          <p:nvPr>
            <p:custDataLst>
              <p:tags r:id="rId2"/>
            </p:custDataLst>
          </p:nvPr>
        </p:nvSpPr>
        <p:spPr>
          <a:xfrm>
            <a:off x="914559" y="635000"/>
            <a:ext cx="7316470" cy="2729706"/>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of the following methods can improve the address translation efficiency</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Increase the capacity of TLB;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Keep the page table in memory;</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Increase swap region.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05577A5B-5CE0-47AF-A4E2-29C1C1378871}"/>
              </a:ext>
            </a:extLst>
          </p:cNvPr>
          <p:cNvSpPr txBox="1"/>
          <p:nvPr>
            <p:custDataLst>
              <p:tags r:id="rId3"/>
            </p:custDataLst>
          </p:nvPr>
        </p:nvSpPr>
        <p:spPr>
          <a:xfrm>
            <a:off x="1667753" y="3031951"/>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Only</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EB7493D-C034-4000-A19C-8442BD6FBE15}"/>
              </a:ext>
            </a:extLst>
          </p:cNvPr>
          <p:cNvSpPr txBox="1"/>
          <p:nvPr>
            <p:custDataLst>
              <p:tags r:id="rId4"/>
            </p:custDataLst>
          </p:nvPr>
        </p:nvSpPr>
        <p:spPr>
          <a:xfrm>
            <a:off x="1667753" y="3889201"/>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Only</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84AD600A-754B-4B5C-92BD-76A9A5D14DDA}"/>
              </a:ext>
            </a:extLst>
          </p:cNvPr>
          <p:cNvSpPr txBox="1"/>
          <p:nvPr>
            <p:custDataLst>
              <p:tags r:id="rId5"/>
            </p:custDataLst>
          </p:nvPr>
        </p:nvSpPr>
        <p:spPr>
          <a:xfrm>
            <a:off x="1667753" y="4746451"/>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Only</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AA37651-2520-4B74-BE5D-E81EC2E68F24}"/>
              </a:ext>
            </a:extLst>
          </p:cNvPr>
          <p:cNvSpPr txBox="1"/>
          <p:nvPr>
            <p:custDataLst>
              <p:tags r:id="rId6"/>
            </p:custDataLst>
          </p:nvPr>
        </p:nvSpPr>
        <p:spPr>
          <a:xfrm>
            <a:off x="1667753" y="5603701"/>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Only</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 c</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C147327B-4C57-4476-A494-024388181BD2}"/>
              </a:ext>
            </a:extLst>
          </p:cNvPr>
          <p:cNvSpPr>
            <a:spLocks noChangeAspect="1"/>
          </p:cNvSpPr>
          <p:nvPr>
            <p:custDataLst>
              <p:tags r:id="rId7"/>
            </p:custDataLst>
          </p:nvPr>
        </p:nvSpPr>
        <p:spPr>
          <a:xfrm>
            <a:off x="953299" y="309624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AA5C4F5B-F45B-4808-8C91-F8949AB441BD}"/>
              </a:ext>
            </a:extLst>
          </p:cNvPr>
          <p:cNvSpPr>
            <a:spLocks noChangeAspect="1"/>
          </p:cNvSpPr>
          <p:nvPr>
            <p:custDataLst>
              <p:tags r:id="rId8"/>
            </p:custDataLst>
          </p:nvPr>
        </p:nvSpPr>
        <p:spPr>
          <a:xfrm>
            <a:off x="953299" y="395349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9AA92BD-9070-4FF3-BB3D-CA87603E04A7}"/>
              </a:ext>
            </a:extLst>
          </p:cNvPr>
          <p:cNvSpPr>
            <a:spLocks noChangeAspect="1"/>
          </p:cNvSpPr>
          <p:nvPr>
            <p:custDataLst>
              <p:tags r:id="rId9"/>
            </p:custDataLst>
          </p:nvPr>
        </p:nvSpPr>
        <p:spPr>
          <a:xfrm>
            <a:off x="953299" y="4810744"/>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D8CBC47-CF8C-456B-BFFB-CA5BE87FECDF}"/>
              </a:ext>
            </a:extLst>
          </p:cNvPr>
          <p:cNvSpPr>
            <a:spLocks noChangeAspect="1"/>
          </p:cNvSpPr>
          <p:nvPr>
            <p:custDataLst>
              <p:tags r:id="rId10"/>
            </p:custDataLst>
          </p:nvPr>
        </p:nvSpPr>
        <p:spPr>
          <a:xfrm>
            <a:off x="953299" y="566799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C95E40F-7FF2-41F4-AFC2-4D439A1F9F53}"/>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F7EAC333-94F1-4556-B943-E85A9794AB83}"/>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B8F2EF92-355E-440D-92B0-6A7EFA65F1E3}"/>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03642DF-8803-4031-B82F-2D4906654B9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7C051E7-8748-4DC5-92D1-FC40241C7BC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12AB81A4-F2F1-45CA-AA2B-466E877211A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27992B5-A0B5-45D5-B025-4730C0EDC22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012344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AED419-C26F-4EC5-88A3-FE9B00A1923C}"/>
              </a:ext>
            </a:extLst>
          </p:cNvPr>
          <p:cNvSpPr txBox="1"/>
          <p:nvPr>
            <p:custDataLst>
              <p:tags r:id="rId2"/>
            </p:custDataLst>
          </p:nvPr>
        </p:nvSpPr>
        <p:spPr>
          <a:xfrm>
            <a:off x="914558" y="635000"/>
            <a:ext cx="7657941"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advantage of multi-level page table is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5" name="文本框 4">
            <a:extLst>
              <a:ext uri="{FF2B5EF4-FFF2-40B4-BE49-F238E27FC236}">
                <a16:creationId xmlns:a16="http://schemas.microsoft.com/office/drawing/2014/main" id="{382D8CC5-D92F-4C0F-8317-A99B4E158122}"/>
              </a:ext>
            </a:extLst>
          </p:cNvPr>
          <p:cNvSpPr txBox="1"/>
          <p:nvPr>
            <p:custDataLst>
              <p:tags r:id="rId3"/>
            </p:custDataLst>
          </p:nvPr>
        </p:nvSpPr>
        <p:spPr>
          <a:xfrm>
            <a:off x="1829117" y="2328862"/>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Speed up address translation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F8A7767F-F394-4E1D-814C-2C2C9C47F79D}"/>
              </a:ext>
            </a:extLst>
          </p:cNvPr>
          <p:cNvSpPr txBox="1"/>
          <p:nvPr>
            <p:custDataLst>
              <p:tags r:id="rId4"/>
            </p:custDataLst>
          </p:nvPr>
        </p:nvSpPr>
        <p:spPr>
          <a:xfrm>
            <a:off x="1829117" y="3186112"/>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Reduce the number of page faults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EB33F20B-B9FC-4F9B-9839-67D84F261583}"/>
              </a:ext>
            </a:extLst>
          </p:cNvPr>
          <p:cNvSpPr txBox="1"/>
          <p:nvPr>
            <p:custDataLst>
              <p:tags r:id="rId5"/>
            </p:custDataLst>
          </p:nvPr>
        </p:nvSpPr>
        <p:spPr>
          <a:xfrm>
            <a:off x="1829117" y="4043362"/>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Reduce the number of bytes occupied by page table entries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21A970C-119F-4EC6-97D3-C9F711AFFCDA}"/>
              </a:ext>
            </a:extLst>
          </p:cNvPr>
          <p:cNvSpPr txBox="1"/>
          <p:nvPr>
            <p:custDataLst>
              <p:tags r:id="rId6"/>
            </p:custDataLst>
          </p:nvPr>
        </p:nvSpPr>
        <p:spPr>
          <a:xfrm>
            <a:off x="1829117" y="4900612"/>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Reduce the continuous memory space occupied by page table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09EF078D-BE06-4FA6-87F4-E02E17F19F68}"/>
              </a:ext>
            </a:extLst>
          </p:cNvPr>
          <p:cNvSpPr>
            <a:spLocks noChangeAspect="1"/>
          </p:cNvSpPr>
          <p:nvPr>
            <p:custDataLst>
              <p:tags r:id="rId7"/>
            </p:custDataLst>
          </p:nvPr>
        </p:nvSpPr>
        <p:spPr>
          <a:xfrm>
            <a:off x="1114663" y="239315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CA786A6-4A34-4F9A-B9AF-C02F2CEBC0A7}"/>
              </a:ext>
            </a:extLst>
          </p:cNvPr>
          <p:cNvSpPr>
            <a:spLocks noChangeAspect="1"/>
          </p:cNvSpPr>
          <p:nvPr>
            <p:custDataLst>
              <p:tags r:id="rId8"/>
            </p:custDataLst>
          </p:nvPr>
        </p:nvSpPr>
        <p:spPr>
          <a:xfrm>
            <a:off x="1114663" y="325040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722B8FB-DD84-4D96-9B29-F672DA6F92C7}"/>
              </a:ext>
            </a:extLst>
          </p:cNvPr>
          <p:cNvSpPr>
            <a:spLocks noChangeAspect="1"/>
          </p:cNvSpPr>
          <p:nvPr>
            <p:custDataLst>
              <p:tags r:id="rId9"/>
            </p:custDataLst>
          </p:nvPr>
        </p:nvSpPr>
        <p:spPr>
          <a:xfrm>
            <a:off x="1114663" y="410765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D5A671B-D829-44E5-8D7A-B53C0CB253BF}"/>
              </a:ext>
            </a:extLst>
          </p:cNvPr>
          <p:cNvSpPr>
            <a:spLocks noChangeAspect="1"/>
          </p:cNvSpPr>
          <p:nvPr>
            <p:custDataLst>
              <p:tags r:id="rId10"/>
            </p:custDataLst>
          </p:nvPr>
        </p:nvSpPr>
        <p:spPr>
          <a:xfrm>
            <a:off x="1114663" y="4964905"/>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A45EB03-1231-4A99-A0D1-A9DAB9612EF4}"/>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B5350815-8B7F-49AD-83D8-A2CD45D8CEC6}"/>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A541176D-465A-4D54-ADE2-7369E7BE18A2}"/>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B10813EE-731D-4104-9094-A1D6642973C7}"/>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1588E141-AC7D-44BA-964B-C5FCF1561F8A}"/>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6BE2DB50-E0FA-42D8-9F80-2A5EF242779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7C5990B-B285-4CBC-B986-5F9F1E81FF2A}"/>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321246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1924E3-4B1A-496F-906F-6BFC2B3B6E80}"/>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main causes of memory </a:t>
            </a:r>
            <a:r>
              <a:rPr lang="zh-CN" altLang="en-US" sz="2600" dirty="0">
                <a:solidFill>
                  <a:srgbClr val="000000"/>
                </a:solidFill>
                <a:latin typeface="Microsoft Yahei" panose="020B0503020204020204" pitchFamily="34" charset="-122"/>
                <a:ea typeface="Microsoft Yahei" panose="020B0503020204020204" pitchFamily="34" charset="-122"/>
                <a:sym typeface="Symbol" charset="0"/>
              </a:rPr>
              <a:t>thrashing</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is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5" name="文本框 4">
            <a:extLst>
              <a:ext uri="{FF2B5EF4-FFF2-40B4-BE49-F238E27FC236}">
                <a16:creationId xmlns:a16="http://schemas.microsoft.com/office/drawing/2014/main" id="{E5CB9E0C-55B6-4221-9DEA-91F5157167B8}"/>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Disk space is too small</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DFDD2B32-7DE6-4A4F-B093-B9864AE46288}"/>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 running speed is too slow</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34E81B5D-D87A-4866-9096-AF9BCBD38DDE}"/>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 scheduling algorithm is not good</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5FA5B71-032D-48BD-BE60-78EE4A3B1096}"/>
              </a:ext>
            </a:extLst>
          </p:cNvPr>
          <p:cNvSpPr txBox="1"/>
          <p:nvPr>
            <p:custDataLst>
              <p:tags r:id="rId6"/>
            </p:custDataLst>
          </p:nvPr>
        </p:nvSpPr>
        <p:spPr>
          <a:xfrm>
            <a:off x="1829117" y="5357813"/>
            <a:ext cx="6646372"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Page replacement algorithm is not good</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2C9529E3-606D-4541-96C6-7A09AD8F4F03}"/>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6B5F2188-033D-4F57-8684-C371A49D8C57}"/>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B5D74F41-96E6-4AA0-AFFC-28A7F556766F}"/>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40ADCF2-16C6-457A-A2DC-F00D68460806}"/>
              </a:ext>
            </a:extLst>
          </p:cNvPr>
          <p:cNvSpPr>
            <a:spLocks noChangeAspect="1"/>
          </p:cNvSpPr>
          <p:nvPr>
            <p:custDataLst>
              <p:tags r:id="rId10"/>
            </p:custDataLst>
          </p:nvPr>
        </p:nvSpPr>
        <p:spPr>
          <a:xfrm>
            <a:off x="1114663"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16209AE-C1A7-414F-A611-CAE8B68732A9}"/>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749EE73B-45DA-4D89-A752-B2A79E1BFA3A}"/>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4787AA94-5383-4C72-ABB4-2D2E872BBBF4}"/>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BD253B85-247B-41A1-886E-77033B8EAFE2}"/>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D86CBAF0-06B6-418B-83EB-6F40DEE6C1D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5D4D612-6D9F-4394-B6F7-DF94B6F7E21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E103ECCB-F662-4635-9024-846CEA85240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085187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BEDF4B24-E830-48A3-B69C-D005758E43FE}" type="slidenum">
              <a:rPr lang="zh-CN" altLang="en-US" sz="1400">
                <a:ea typeface="宋体" panose="02010600030101010101" pitchFamily="2" charset="-122"/>
              </a:rPr>
              <a:pPr algn="r" eaLnBrk="1" hangingPunct="1"/>
              <a:t>32</a:t>
            </a:fld>
            <a:endParaRPr lang="en-US" sz="1400">
              <a:ea typeface="宋体" panose="02010600030101010101" pitchFamily="2" charset="-122"/>
            </a:endParaRPr>
          </a:p>
        </p:txBody>
      </p:sp>
      <p:sp>
        <p:nvSpPr>
          <p:cNvPr id="36867" name="Rectangle 2"/>
          <p:cNvSpPr>
            <a:spLocks noGrp="1" noChangeArrowheads="1"/>
          </p:cNvSpPr>
          <p:nvPr>
            <p:ph type="title" idx="4294967295"/>
          </p:nvPr>
        </p:nvSpPr>
        <p:spPr>
          <a:xfrm>
            <a:off x="0" y="122366"/>
            <a:ext cx="9145588" cy="1071210"/>
          </a:xfrm>
        </p:spPr>
        <p:txBody>
          <a:bodyPr>
            <a:normAutofit/>
          </a:bodyPr>
          <a:lstStyle/>
          <a:p>
            <a:pPr algn="ctr" eaLnBrk="1" hangingPunct="1">
              <a:lnSpc>
                <a:spcPct val="100000"/>
              </a:lnSpc>
            </a:pPr>
            <a:r>
              <a:rPr lang="en-US" altLang="zh-CN" sz="3200" b="1" dirty="0">
                <a:ea typeface="宋体" panose="02010600030101010101" pitchFamily="2" charset="-122"/>
              </a:rPr>
              <a:t>Some issues related to paged memory management</a:t>
            </a:r>
          </a:p>
        </p:txBody>
      </p:sp>
      <p:sp>
        <p:nvSpPr>
          <p:cNvPr id="36868" name="Rectangle 3"/>
          <p:cNvSpPr>
            <a:spLocks noGrp="1" noChangeArrowheads="1"/>
          </p:cNvSpPr>
          <p:nvPr>
            <p:ph type="body" idx="4294967295"/>
          </p:nvPr>
        </p:nvSpPr>
        <p:spPr>
          <a:xfrm>
            <a:off x="372269" y="1352550"/>
            <a:ext cx="8401050" cy="4743450"/>
          </a:xfrm>
        </p:spPr>
        <p:txBody>
          <a:bodyPr>
            <a:normAutofit/>
          </a:bodyPr>
          <a:lstStyle/>
          <a:p>
            <a:pPr marL="800146" lvl="1" indent="-457200">
              <a:lnSpc>
                <a:spcPct val="100000"/>
              </a:lnSpc>
              <a:buFont typeface="+mj-ea"/>
              <a:buAutoNum type="circleNumDbPlain"/>
            </a:pPr>
            <a:r>
              <a:rPr lang="en-US" altLang="zh-CN" sz="2500" dirty="0">
                <a:ea typeface="宋体" panose="02010600030101010101" pitchFamily="2" charset="-122"/>
              </a:rPr>
              <a:t>Local /Global allocation</a:t>
            </a:r>
          </a:p>
          <a:p>
            <a:pPr marL="800146" lvl="1" indent="-457200">
              <a:lnSpc>
                <a:spcPct val="100000"/>
              </a:lnSpc>
              <a:buFont typeface="+mj-ea"/>
              <a:buAutoNum type="circleNumDbPlain"/>
            </a:pPr>
            <a:r>
              <a:rPr lang="en-US" altLang="zh-CN" sz="2500" dirty="0">
                <a:ea typeface="宋体" panose="02010600030101010101" pitchFamily="2" charset="-122"/>
              </a:rPr>
              <a:t>Page Size</a:t>
            </a:r>
          </a:p>
          <a:p>
            <a:pPr marL="800146" lvl="1" indent="-457200">
              <a:lnSpc>
                <a:spcPct val="100000"/>
              </a:lnSpc>
              <a:buFont typeface="+mj-ea"/>
              <a:buAutoNum type="circleNumDbPlain"/>
            </a:pPr>
            <a:r>
              <a:rPr lang="en-US" altLang="zh-CN" sz="2500" dirty="0">
                <a:ea typeface="宋体" panose="02010600030101010101" pitchFamily="2" charset="-122"/>
              </a:rPr>
              <a:t>Share pages</a:t>
            </a:r>
          </a:p>
          <a:p>
            <a:pPr marL="800146" lvl="1" indent="-457200">
              <a:lnSpc>
                <a:spcPct val="100000"/>
              </a:lnSpc>
              <a:buFont typeface="+mj-ea"/>
              <a:buAutoNum type="circleNumDbPlain"/>
            </a:pPr>
            <a:r>
              <a:rPr lang="en-US" altLang="zh-CN" sz="2500" dirty="0">
                <a:ea typeface="宋体" panose="02010600030101010101" pitchFamily="2" charset="-122"/>
              </a:rPr>
              <a:t>Paging Damon</a:t>
            </a:r>
          </a:p>
          <a:p>
            <a:pPr marL="800146" lvl="1" indent="-457200">
              <a:lnSpc>
                <a:spcPct val="100000"/>
              </a:lnSpc>
              <a:buFont typeface="+mj-ea"/>
              <a:buAutoNum type="circleNumDbPlain"/>
            </a:pPr>
            <a:r>
              <a:rPr lang="en-US" altLang="zh-CN" sz="2500" dirty="0">
                <a:ea typeface="宋体" panose="02010600030101010101" pitchFamily="2" charset="-122"/>
              </a:rPr>
              <a:t>Page Fault</a:t>
            </a:r>
          </a:p>
          <a:p>
            <a:pPr marL="800146" lvl="1" indent="-457200">
              <a:lnSpc>
                <a:spcPct val="100000"/>
              </a:lnSpc>
              <a:buFont typeface="+mj-ea"/>
              <a:buAutoNum type="circleNumDbPlain"/>
            </a:pPr>
            <a:r>
              <a:rPr lang="en-US" altLang="zh-CN" sz="2500" dirty="0">
                <a:ea typeface="宋体" panose="02010600030101010101" pitchFamily="2" charset="-122"/>
              </a:rPr>
              <a:t>Locking Pages</a:t>
            </a:r>
          </a:p>
          <a:p>
            <a:pPr marL="800146" lvl="1" indent="-457200">
              <a:lnSpc>
                <a:spcPct val="100000"/>
              </a:lnSpc>
              <a:buFont typeface="+mj-ea"/>
              <a:buAutoNum type="circleNumDbPlain"/>
            </a:pPr>
            <a:r>
              <a:rPr lang="en-US" altLang="zh-CN" sz="2500" dirty="0">
                <a:ea typeface="宋体" panose="02010600030101010101" pitchFamily="2" charset="-122"/>
              </a:rPr>
              <a:t>Backing Store</a:t>
            </a:r>
          </a:p>
        </p:txBody>
      </p:sp>
    </p:spTree>
    <p:extLst>
      <p:ext uri="{BB962C8B-B14F-4D97-AF65-F5344CB8AC3E}">
        <p14:creationId xmlns:p14="http://schemas.microsoft.com/office/powerpoint/2010/main" val="346244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608550A2-7ECA-42CD-A27C-DAAEF7BB30A7}" type="slidenum">
              <a:rPr lang="zh-CN" altLang="en-US" sz="1400">
                <a:ea typeface="宋体" panose="02010600030101010101" pitchFamily="2" charset="-122"/>
              </a:rPr>
              <a:pPr algn="r" eaLnBrk="1" hangingPunct="1"/>
              <a:t>33</a:t>
            </a:fld>
            <a:endParaRPr lang="en-US" sz="1400">
              <a:ea typeface="宋体" panose="02010600030101010101" pitchFamily="2" charset="-122"/>
            </a:endParaRPr>
          </a:p>
        </p:txBody>
      </p:sp>
      <p:sp>
        <p:nvSpPr>
          <p:cNvPr id="57347" name="Rectangle 2"/>
          <p:cNvSpPr>
            <a:spLocks noGrp="1" noChangeArrowheads="1"/>
          </p:cNvSpPr>
          <p:nvPr>
            <p:ph type="title" idx="4294967295"/>
          </p:nvPr>
        </p:nvSpPr>
        <p:spPr>
          <a:xfrm>
            <a:off x="675591" y="126411"/>
            <a:ext cx="7888070" cy="991190"/>
          </a:xfrm>
        </p:spPr>
        <p:txBody>
          <a:bodyPr>
            <a:normAutofit/>
          </a:bodyPr>
          <a:lstStyle/>
          <a:p>
            <a:pPr algn="ctr"/>
            <a:r>
              <a:rPr lang="en-US" altLang="zh-CN" sz="3800" b="1" dirty="0"/>
              <a:t>Paged Memory Management</a:t>
            </a:r>
            <a:endParaRPr lang="en-US" altLang="zh-CN" sz="3800" b="1" dirty="0">
              <a:ea typeface="宋体" panose="02010600030101010101" pitchFamily="2" charset="-122"/>
            </a:endParaRPr>
          </a:p>
        </p:txBody>
      </p:sp>
      <p:sp>
        <p:nvSpPr>
          <p:cNvPr id="57348" name="Rectangle 3"/>
          <p:cNvSpPr>
            <a:spLocks noGrp="1" noChangeArrowheads="1"/>
          </p:cNvSpPr>
          <p:nvPr>
            <p:ph type="body" idx="4294967295"/>
          </p:nvPr>
        </p:nvSpPr>
        <p:spPr>
          <a:xfrm>
            <a:off x="484983" y="1174750"/>
            <a:ext cx="8269287" cy="5207000"/>
          </a:xfrm>
        </p:spPr>
        <p:txBody>
          <a:bodyPr/>
          <a:lstStyle/>
          <a:p>
            <a:pPr eaLnBrk="1" hangingPunct="1"/>
            <a:r>
              <a:rPr lang="en-US" altLang="zh-CN" dirty="0">
                <a:ea typeface="宋体" panose="02010600030101010101" pitchFamily="2" charset="-122"/>
              </a:rPr>
              <a:t>Address generated by CPU is divided into:</a:t>
            </a:r>
          </a:p>
          <a:p>
            <a:pPr lvl="1" eaLnBrk="1" hangingPunct="1"/>
            <a:r>
              <a:rPr lang="en-US" altLang="zh-CN" sz="2400" i="1" dirty="0">
                <a:ea typeface="宋体" panose="02010600030101010101" pitchFamily="2" charset="-122"/>
              </a:rPr>
              <a:t>Page number</a:t>
            </a:r>
            <a:r>
              <a:rPr lang="en-US" altLang="zh-CN" sz="2400" dirty="0">
                <a:ea typeface="宋体" panose="02010600030101010101" pitchFamily="2" charset="-122"/>
              </a:rPr>
              <a:t> (</a:t>
            </a:r>
            <a:r>
              <a:rPr lang="en-US" altLang="zh-CN" sz="2400" i="1" dirty="0">
                <a:ea typeface="宋体" panose="02010600030101010101" pitchFamily="2" charset="-122"/>
              </a:rPr>
              <a:t>p</a:t>
            </a:r>
            <a:r>
              <a:rPr lang="en-US" altLang="zh-CN" sz="2400" dirty="0">
                <a:ea typeface="宋体" panose="02010600030101010101" pitchFamily="2" charset="-122"/>
              </a:rPr>
              <a:t>) – used as an index into a </a:t>
            </a:r>
            <a:r>
              <a:rPr lang="en-US" altLang="zh-CN" sz="2400" i="1" dirty="0">
                <a:ea typeface="宋体" panose="02010600030101010101" pitchFamily="2" charset="-122"/>
              </a:rPr>
              <a:t>page</a:t>
            </a:r>
            <a:r>
              <a:rPr lang="en-US" altLang="zh-CN" sz="2400" dirty="0">
                <a:ea typeface="宋体" panose="02010600030101010101" pitchFamily="2" charset="-122"/>
              </a:rPr>
              <a:t> </a:t>
            </a:r>
            <a:r>
              <a:rPr lang="en-US" altLang="zh-CN" sz="2400" i="1" dirty="0">
                <a:ea typeface="宋体" panose="02010600030101010101" pitchFamily="2" charset="-122"/>
              </a:rPr>
              <a:t>table</a:t>
            </a:r>
            <a:r>
              <a:rPr lang="en-US" altLang="zh-CN" sz="2400" dirty="0">
                <a:ea typeface="宋体" panose="02010600030101010101" pitchFamily="2" charset="-122"/>
              </a:rPr>
              <a:t> which contains base address of each page in physical memory.</a:t>
            </a:r>
          </a:p>
          <a:p>
            <a:pPr lvl="1" eaLnBrk="1" hangingPunct="1"/>
            <a:r>
              <a:rPr lang="en-US" altLang="zh-CN" sz="2400" i="1" dirty="0">
                <a:ea typeface="宋体" panose="02010600030101010101" pitchFamily="2" charset="-122"/>
              </a:rPr>
              <a:t>Page offset</a:t>
            </a:r>
            <a:r>
              <a:rPr lang="en-US" altLang="zh-CN" sz="2400" dirty="0">
                <a:ea typeface="宋体" panose="02010600030101010101" pitchFamily="2" charset="-122"/>
              </a:rPr>
              <a:t> (</a:t>
            </a:r>
            <a:r>
              <a:rPr lang="en-US" altLang="zh-CN" sz="2400" i="1" dirty="0">
                <a:ea typeface="宋体" panose="02010600030101010101" pitchFamily="2" charset="-122"/>
              </a:rPr>
              <a:t>d</a:t>
            </a:r>
            <a:r>
              <a:rPr lang="en-US" altLang="zh-CN" sz="2400" dirty="0">
                <a:ea typeface="宋体" panose="02010600030101010101" pitchFamily="2" charset="-122"/>
              </a:rPr>
              <a:t>) – combined with base address to define the physical memory address that is sent to the memory unit.</a:t>
            </a:r>
          </a:p>
          <a:p>
            <a:pPr lvl="1" eaLnBrk="1" hangingPunct="1">
              <a:buFontTx/>
              <a:buNone/>
            </a:pPr>
            <a:r>
              <a:rPr lang="en-US" altLang="zh-CN" sz="2400" dirty="0">
                <a:ea typeface="宋体" panose="02010600030101010101" pitchFamily="2" charset="-122"/>
              </a:rPr>
              <a:t>            page number                page offset</a:t>
            </a:r>
          </a:p>
          <a:p>
            <a:pPr lvl="1" eaLnBrk="1" hangingPunct="1">
              <a:buFontTx/>
              <a:buNone/>
            </a:pPr>
            <a:endParaRPr lang="en-US" altLang="zh-CN" sz="2400" dirty="0">
              <a:ea typeface="宋体" panose="02010600030101010101" pitchFamily="2" charset="-122"/>
            </a:endParaRPr>
          </a:p>
          <a:p>
            <a:pPr lvl="1" eaLnBrk="1" hangingPunct="1">
              <a:buFontTx/>
              <a:buNone/>
            </a:pPr>
            <a:endParaRPr lang="en-US" altLang="zh-CN" sz="2400" dirty="0">
              <a:ea typeface="宋体" panose="02010600030101010101" pitchFamily="2" charset="-122"/>
            </a:endParaRPr>
          </a:p>
          <a:p>
            <a:pPr lvl="1" eaLnBrk="1" hangingPunct="1">
              <a:buFontTx/>
              <a:buNone/>
            </a:pPr>
            <a:r>
              <a:rPr lang="en-US" altLang="zh-CN" sz="2400" dirty="0">
                <a:ea typeface="宋体" panose="02010600030101010101" pitchFamily="2" charset="-122"/>
              </a:rPr>
              <a:t>                   m – n                              </a:t>
            </a:r>
            <a:r>
              <a:rPr lang="en-US" altLang="zh-CN" sz="2400" dirty="0" err="1">
                <a:ea typeface="宋体" panose="02010600030101010101" pitchFamily="2" charset="-122"/>
              </a:rPr>
              <a:t>n</a:t>
            </a:r>
            <a:endParaRPr lang="en-US" altLang="zh-CN" sz="2400" dirty="0">
              <a:ea typeface="宋体" panose="02010600030101010101" pitchFamily="2" charset="-122"/>
            </a:endParaRPr>
          </a:p>
          <a:p>
            <a:pPr lvl="1" eaLnBrk="1" hangingPunct="1">
              <a:buFontTx/>
              <a:buNone/>
            </a:pPr>
            <a:r>
              <a:rPr lang="en-US" altLang="zh-CN" sz="2400" dirty="0">
                <a:ea typeface="宋体" panose="02010600030101010101" pitchFamily="2" charset="-122"/>
              </a:rPr>
              <a:t>Where </a:t>
            </a:r>
            <a:r>
              <a:rPr lang="en-US" altLang="zh-CN" sz="2400" b="1" dirty="0">
                <a:ea typeface="宋体" panose="02010600030101010101" pitchFamily="2" charset="-122"/>
              </a:rPr>
              <a:t>p</a:t>
            </a:r>
            <a:r>
              <a:rPr lang="en-US" altLang="zh-CN" sz="2400" dirty="0">
                <a:ea typeface="宋体" panose="02010600030101010101" pitchFamily="2" charset="-122"/>
              </a:rPr>
              <a:t> is an index to the page table and </a:t>
            </a:r>
            <a:r>
              <a:rPr lang="en-US" altLang="zh-CN" sz="2400" b="1" dirty="0">
                <a:ea typeface="宋体" panose="02010600030101010101" pitchFamily="2" charset="-122"/>
              </a:rPr>
              <a:t>d</a:t>
            </a:r>
            <a:r>
              <a:rPr lang="en-US" altLang="zh-CN" sz="2400" dirty="0">
                <a:ea typeface="宋体" panose="02010600030101010101" pitchFamily="2" charset="-122"/>
              </a:rPr>
              <a:t> is the displacement within the page.</a:t>
            </a:r>
            <a:endParaRPr lang="en-US" altLang="zh-CN" sz="2000" dirty="0">
              <a:ea typeface="宋体" panose="02010600030101010101" pitchFamily="2" charset="-122"/>
            </a:endParaRPr>
          </a:p>
        </p:txBody>
      </p:sp>
      <p:graphicFrame>
        <p:nvGraphicFramePr>
          <p:cNvPr id="57349" name="Group 5"/>
          <p:cNvGraphicFramePr>
            <a:graphicFrameLocks noGrp="1"/>
          </p:cNvGraphicFramePr>
          <p:nvPr/>
        </p:nvGraphicFramePr>
        <p:xfrm>
          <a:off x="1718864" y="3459710"/>
          <a:ext cx="4416425" cy="518160"/>
        </p:xfrm>
        <a:graphic>
          <a:graphicData uri="http://schemas.openxmlformats.org/drawingml/2006/table">
            <a:tbl>
              <a:tblPr/>
              <a:tblGrid>
                <a:gridCol w="2209800">
                  <a:extLst>
                    <a:ext uri="{9D8B030D-6E8A-4147-A177-3AD203B41FA5}">
                      <a16:colId xmlns:a16="http://schemas.microsoft.com/office/drawing/2014/main" val="20000"/>
                    </a:ext>
                  </a:extLst>
                </a:gridCol>
                <a:gridCol w="2206625">
                  <a:extLst>
                    <a:ext uri="{9D8B030D-6E8A-4147-A177-3AD203B41FA5}">
                      <a16:colId xmlns:a16="http://schemas.microsoft.com/office/drawing/2014/main" val="20001"/>
                    </a:ext>
                  </a:extLst>
                </a:gridCol>
              </a:tblGrid>
              <a:tr h="517525">
                <a:tc>
                  <a:txBody>
                    <a:bodyPr/>
                    <a:lstStyle>
                      <a:lvl1pPr eaLnBrk="0" hangingPunct="0">
                        <a:spcBef>
                          <a:spcPct val="20000"/>
                        </a:spcBef>
                        <a:buClr>
                          <a:schemeClr val="accent2"/>
                        </a:buClr>
                        <a:defRPr sz="2800">
                          <a:solidFill>
                            <a:srgbClr val="3333CC"/>
                          </a:solidFill>
                          <a:latin typeface="Times New Roman" panose="02020603050405020304" pitchFamily="18" charset="0"/>
                        </a:defRPr>
                      </a:lvl1pPr>
                      <a:lvl2pPr eaLnBrk="0" hangingPunct="0">
                        <a:spcBef>
                          <a:spcPct val="20000"/>
                        </a:spcBef>
                        <a:buClr>
                          <a:schemeClr val="accent2"/>
                        </a:buClr>
                        <a:defRPr sz="2400">
                          <a:solidFill>
                            <a:schemeClr val="tx1"/>
                          </a:solidFill>
                          <a:latin typeface="Times New Roman" panose="02020603050405020304" pitchFamily="18" charset="0"/>
                        </a:defRPr>
                      </a:lvl2pPr>
                      <a:lvl3pPr eaLnBrk="0" hangingPunct="0">
                        <a:spcBef>
                          <a:spcPct val="20000"/>
                        </a:spcBef>
                        <a:buClr>
                          <a:schemeClr val="accent2"/>
                        </a:buClr>
                        <a:defRPr sz="2000">
                          <a:solidFill>
                            <a:schemeClr val="tx1"/>
                          </a:solidFill>
                          <a:latin typeface="Times New Roman" panose="02020603050405020304" pitchFamily="18" charset="0"/>
                        </a:defRPr>
                      </a:lvl3pPr>
                      <a:lvl4pPr eaLnBrk="0" hangingPunct="0">
                        <a:spcBef>
                          <a:spcPct val="20000"/>
                        </a:spcBef>
                        <a:buClr>
                          <a:schemeClr val="accent2"/>
                        </a:buClr>
                        <a:defRPr>
                          <a:solidFill>
                            <a:schemeClr val="tx1"/>
                          </a:solidFill>
                          <a:latin typeface="Times New Roman" panose="02020603050405020304" pitchFamily="18" charset="0"/>
                        </a:defRPr>
                      </a:lvl4pPr>
                      <a:lvl5pPr eaLnBrk="0" hangingPunct="0">
                        <a:spcBef>
                          <a:spcPct val="20000"/>
                        </a:spcBef>
                        <a:buClr>
                          <a:schemeClr val="accent2"/>
                        </a:buClr>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2800" b="0" i="0" u="none" strike="noStrike" cap="none" normalizeH="0" baseline="0" dirty="0">
                          <a:ln>
                            <a:noFill/>
                          </a:ln>
                          <a:solidFill>
                            <a:srgbClr val="3333CC"/>
                          </a:solidFill>
                          <a:effectLst/>
                          <a:latin typeface="Times New Roman" panose="02020603050405020304" pitchFamily="18" charset="0"/>
                          <a:ea typeface="宋体" panose="02010600030101010101" pitchFamily="2" charset="-122"/>
                        </a:rPr>
                        <a:t>           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2"/>
                        </a:buClr>
                        <a:defRPr sz="2800">
                          <a:solidFill>
                            <a:srgbClr val="3333CC"/>
                          </a:solidFill>
                          <a:latin typeface="Times New Roman" panose="02020603050405020304" pitchFamily="18" charset="0"/>
                        </a:defRPr>
                      </a:lvl1pPr>
                      <a:lvl2pPr eaLnBrk="0" hangingPunct="0">
                        <a:spcBef>
                          <a:spcPct val="20000"/>
                        </a:spcBef>
                        <a:buClr>
                          <a:schemeClr val="accent2"/>
                        </a:buClr>
                        <a:defRPr sz="2400">
                          <a:solidFill>
                            <a:schemeClr val="tx1"/>
                          </a:solidFill>
                          <a:latin typeface="Times New Roman" panose="02020603050405020304" pitchFamily="18" charset="0"/>
                        </a:defRPr>
                      </a:lvl2pPr>
                      <a:lvl3pPr eaLnBrk="0" hangingPunct="0">
                        <a:spcBef>
                          <a:spcPct val="20000"/>
                        </a:spcBef>
                        <a:buClr>
                          <a:schemeClr val="accent2"/>
                        </a:buClr>
                        <a:defRPr sz="2000">
                          <a:solidFill>
                            <a:schemeClr val="tx1"/>
                          </a:solidFill>
                          <a:latin typeface="Times New Roman" panose="02020603050405020304" pitchFamily="18" charset="0"/>
                        </a:defRPr>
                      </a:lvl3pPr>
                      <a:lvl4pPr eaLnBrk="0" hangingPunct="0">
                        <a:spcBef>
                          <a:spcPct val="20000"/>
                        </a:spcBef>
                        <a:buClr>
                          <a:schemeClr val="accent2"/>
                        </a:buClr>
                        <a:defRPr>
                          <a:solidFill>
                            <a:schemeClr val="tx1"/>
                          </a:solidFill>
                          <a:latin typeface="Times New Roman" panose="02020603050405020304" pitchFamily="18" charset="0"/>
                        </a:defRPr>
                      </a:lvl4pPr>
                      <a:lvl5pPr eaLnBrk="0" hangingPunct="0">
                        <a:spcBef>
                          <a:spcPct val="20000"/>
                        </a:spcBef>
                        <a:buClr>
                          <a:schemeClr val="accent2"/>
                        </a:buClr>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zh-CN" altLang="en-US" sz="2800" b="0" i="0" u="none" strike="noStrike" cap="none" normalizeH="0" baseline="0" dirty="0">
                          <a:ln>
                            <a:noFill/>
                          </a:ln>
                          <a:solidFill>
                            <a:srgbClr val="3333CC"/>
                          </a:solidFill>
                          <a:effectLst/>
                          <a:latin typeface="Times New Roman" panose="02020603050405020304" pitchFamily="18" charset="0"/>
                          <a:ea typeface="宋体" panose="02010600030101010101" pitchFamily="2" charset="-122"/>
                        </a:rPr>
                        <a:t>             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1218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7AF4FF44-AA20-4A4E-AD65-2E453FE44FCE}" type="slidenum">
              <a:rPr lang="zh-CN" altLang="en-US" sz="1400">
                <a:ea typeface="宋体" panose="02010600030101010101" pitchFamily="2" charset="-122"/>
              </a:rPr>
              <a:pPr algn="r" eaLnBrk="1" hangingPunct="1"/>
              <a:t>34</a:t>
            </a:fld>
            <a:endParaRPr lang="en-US" sz="1400">
              <a:ea typeface="宋体" panose="02010600030101010101" pitchFamily="2" charset="-122"/>
            </a:endParaRPr>
          </a:p>
        </p:txBody>
      </p:sp>
      <p:sp>
        <p:nvSpPr>
          <p:cNvPr id="58371" name="Rectangle 2"/>
          <p:cNvSpPr>
            <a:spLocks noGrp="1" noChangeArrowheads="1"/>
          </p:cNvSpPr>
          <p:nvPr>
            <p:ph type="title" idx="4294967295"/>
          </p:nvPr>
        </p:nvSpPr>
        <p:spPr>
          <a:xfrm>
            <a:off x="628763" y="146640"/>
            <a:ext cx="7888070" cy="1083349"/>
          </a:xfrm>
        </p:spPr>
        <p:txBody>
          <a:bodyPr>
            <a:normAutofit/>
          </a:bodyPr>
          <a:lstStyle/>
          <a:p>
            <a:pPr algn="ctr" eaLnBrk="1" hangingPunct="1"/>
            <a:r>
              <a:rPr lang="en-US" altLang="zh-CN" sz="3800" b="1" dirty="0">
                <a:ea typeface="宋体" panose="02010600030101010101" pitchFamily="2" charset="-122"/>
              </a:rPr>
              <a:t>Paged Memory Management</a:t>
            </a:r>
          </a:p>
        </p:txBody>
      </p:sp>
      <p:pic>
        <p:nvPicPr>
          <p:cNvPr id="58372" name="Picture 3"/>
          <p:cNvPicPr>
            <a:picLocks noChangeAspect="1" noChangeArrowheads="1"/>
          </p:cNvPicPr>
          <p:nvPr/>
        </p:nvPicPr>
        <p:blipFill>
          <a:blip r:embed="rId2">
            <a:extLst>
              <a:ext uri="{28A0092B-C50C-407E-A947-70E740481C1C}">
                <a14:useLocalDpi xmlns:a14="http://schemas.microsoft.com/office/drawing/2010/main" val="0"/>
              </a:ext>
            </a:extLst>
          </a:blip>
          <a:srcRect l="1123" t="3032" r="2821" b="2776"/>
          <a:stretch>
            <a:fillRect/>
          </a:stretch>
        </p:blipFill>
        <p:spPr bwMode="auto">
          <a:xfrm>
            <a:off x="1955953" y="1698733"/>
            <a:ext cx="5233690" cy="3849810"/>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374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2B58E9D2-7527-4AAE-BFE3-4AE97E8FFA91}" type="slidenum">
              <a:rPr lang="zh-CN" altLang="en-US" sz="1400">
                <a:ea typeface="宋体" panose="02010600030101010101" pitchFamily="2" charset="-122"/>
              </a:rPr>
              <a:pPr algn="r" eaLnBrk="1" hangingPunct="1"/>
              <a:t>35</a:t>
            </a:fld>
            <a:endParaRPr lang="en-US" sz="1400">
              <a:ea typeface="宋体" panose="02010600030101010101" pitchFamily="2" charset="-122"/>
            </a:endParaRPr>
          </a:p>
        </p:txBody>
      </p:sp>
      <p:sp>
        <p:nvSpPr>
          <p:cNvPr id="34819" name="Rectangle 2"/>
          <p:cNvSpPr>
            <a:spLocks noGrp="1" noChangeArrowheads="1"/>
          </p:cNvSpPr>
          <p:nvPr>
            <p:ph type="title" idx="4294967295"/>
          </p:nvPr>
        </p:nvSpPr>
        <p:spPr>
          <a:xfrm>
            <a:off x="396082" y="0"/>
            <a:ext cx="8310562" cy="1143000"/>
          </a:xfrm>
        </p:spPr>
        <p:txBody>
          <a:bodyPr>
            <a:normAutofit/>
          </a:bodyPr>
          <a:lstStyle/>
          <a:p>
            <a:pPr eaLnBrk="1" hangingPunct="1"/>
            <a:r>
              <a:rPr lang="en-US" altLang="zh-CN" sz="3800" b="1" dirty="0">
                <a:ea typeface="宋体" panose="02010600030101010101" pitchFamily="2" charset="-122"/>
              </a:rPr>
              <a:t>Local versus Global Allocation Policies</a:t>
            </a:r>
          </a:p>
        </p:txBody>
      </p:sp>
      <p:sp>
        <p:nvSpPr>
          <p:cNvPr id="34820" name="Rectangle 3"/>
          <p:cNvSpPr>
            <a:spLocks noGrp="1" noChangeArrowheads="1"/>
          </p:cNvSpPr>
          <p:nvPr>
            <p:ph type="body" idx="4294967295"/>
          </p:nvPr>
        </p:nvSpPr>
        <p:spPr>
          <a:xfrm>
            <a:off x="396082" y="1243806"/>
            <a:ext cx="8342312" cy="5094287"/>
          </a:xfrm>
        </p:spPr>
        <p:txBody>
          <a:bodyPr>
            <a:normAutofit/>
          </a:bodyPr>
          <a:lstStyle/>
          <a:p>
            <a:pPr eaLnBrk="1" hangingPunct="1">
              <a:buFont typeface="Wingdings" panose="05000000000000000000" pitchFamily="2" charset="2"/>
              <a:buChar char="l"/>
            </a:pPr>
            <a:r>
              <a:rPr lang="zh-CN" altLang="en-US" sz="2800" dirty="0">
                <a:ea typeface="宋体" panose="02010600030101010101" pitchFamily="2" charset="-122"/>
              </a:rPr>
              <a:t>Global algorithms dynamically allocate page frames among all runnable processes. Local algorithms allocate pages for a single process.</a:t>
            </a:r>
          </a:p>
        </p:txBody>
      </p:sp>
      <p:pic>
        <p:nvPicPr>
          <p:cNvPr id="5" name="Picture 4" descr="4-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249" y="2487107"/>
            <a:ext cx="6018212"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06EC6E3E-9FC7-434D-A1BB-DA8A8D01F873}"/>
              </a:ext>
            </a:extLst>
          </p:cNvPr>
          <p:cNvSpPr txBox="1"/>
          <p:nvPr/>
        </p:nvSpPr>
        <p:spPr>
          <a:xfrm>
            <a:off x="1120747" y="6307410"/>
            <a:ext cx="209906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Original configuration</a:t>
            </a:r>
            <a:endParaRPr lang="zh-CN" altLang="en-US" sz="1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008BF7B-A0F9-49C4-A87B-E7DEB0D41C24}"/>
              </a:ext>
            </a:extLst>
          </p:cNvPr>
          <p:cNvSpPr txBox="1"/>
          <p:nvPr/>
        </p:nvSpPr>
        <p:spPr>
          <a:xfrm>
            <a:off x="3540265" y="6305144"/>
            <a:ext cx="227978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Local page replacement</a:t>
            </a:r>
            <a:endParaRPr lang="zh-CN" altLang="en-US" sz="1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4EF283D-7856-4B1C-A3FE-B98FBE68AD23}"/>
              </a:ext>
            </a:extLst>
          </p:cNvPr>
          <p:cNvSpPr txBox="1"/>
          <p:nvPr/>
        </p:nvSpPr>
        <p:spPr>
          <a:xfrm>
            <a:off x="5980014" y="6309094"/>
            <a:ext cx="282816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Global page replacement</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8077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2B58E9D2-7527-4AAE-BFE3-4AE97E8FFA91}" type="slidenum">
              <a:rPr lang="zh-CN" altLang="en-US" sz="1400">
                <a:ea typeface="宋体" panose="02010600030101010101" pitchFamily="2" charset="-122"/>
              </a:rPr>
              <a:pPr algn="r" eaLnBrk="1" hangingPunct="1"/>
              <a:t>36</a:t>
            </a:fld>
            <a:endParaRPr lang="en-US" sz="1400">
              <a:ea typeface="宋体" panose="02010600030101010101" pitchFamily="2" charset="-122"/>
            </a:endParaRPr>
          </a:p>
        </p:txBody>
      </p:sp>
      <p:sp>
        <p:nvSpPr>
          <p:cNvPr id="34819" name="Rectangle 2"/>
          <p:cNvSpPr>
            <a:spLocks noGrp="1" noChangeArrowheads="1"/>
          </p:cNvSpPr>
          <p:nvPr>
            <p:ph type="title" idx="4294967295"/>
          </p:nvPr>
        </p:nvSpPr>
        <p:spPr>
          <a:xfrm>
            <a:off x="396082" y="0"/>
            <a:ext cx="8310562" cy="1143000"/>
          </a:xfrm>
        </p:spPr>
        <p:txBody>
          <a:bodyPr>
            <a:normAutofit/>
          </a:bodyPr>
          <a:lstStyle/>
          <a:p>
            <a:pPr eaLnBrk="1" hangingPunct="1"/>
            <a:r>
              <a:rPr lang="en-US" altLang="zh-CN" sz="3800" b="1" dirty="0">
                <a:ea typeface="宋体" panose="02010600030101010101" pitchFamily="2" charset="-122"/>
              </a:rPr>
              <a:t>Local versus Global Allocation Policies</a:t>
            </a:r>
          </a:p>
        </p:txBody>
      </p:sp>
      <p:sp>
        <p:nvSpPr>
          <p:cNvPr id="34820" name="Rectangle 3"/>
          <p:cNvSpPr>
            <a:spLocks noGrp="1" noChangeArrowheads="1"/>
          </p:cNvSpPr>
          <p:nvPr>
            <p:ph type="body" idx="4294967295"/>
          </p:nvPr>
        </p:nvSpPr>
        <p:spPr>
          <a:xfrm>
            <a:off x="478632" y="1206478"/>
            <a:ext cx="8342312" cy="5094287"/>
          </a:xfrm>
        </p:spPr>
        <p:txBody>
          <a:bodyPr/>
          <a:lstStyle/>
          <a:p>
            <a:pPr eaLnBrk="1" hangingPunct="1">
              <a:buFont typeface="Wingdings" panose="05000000000000000000" pitchFamily="2" charset="2"/>
              <a:buChar char="l"/>
            </a:pPr>
            <a:r>
              <a:rPr lang="zh-CN" altLang="en-US" sz="2800" dirty="0">
                <a:ea typeface="宋体" panose="02010600030101010101" pitchFamily="2" charset="-122"/>
              </a:rPr>
              <a:t>A global algorithm is used to prevent thrashing and keep the paging rate within acceptable bounds</a:t>
            </a:r>
            <a:r>
              <a:rPr lang="en-US" altLang="zh-CN" sz="2800" dirty="0">
                <a:ea typeface="宋体" panose="02010600030101010101" pitchFamily="2" charset="-122"/>
              </a:rPr>
              <a:t>:</a:t>
            </a:r>
            <a:r>
              <a:rPr lang="zh-CN" altLang="en-US" sz="2800" dirty="0">
                <a:ea typeface="宋体" panose="02010600030101010101" pitchFamily="2" charset="-122"/>
              </a:rPr>
              <a:t> </a:t>
            </a:r>
            <a:endParaRPr lang="en-US" altLang="zh-CN" sz="2800" dirty="0">
              <a:ea typeface="宋体" panose="02010600030101010101" pitchFamily="2" charset="-122"/>
            </a:endParaRPr>
          </a:p>
          <a:p>
            <a:pPr eaLnBrk="1" hangingPunct="1">
              <a:buFont typeface="Wingdings" panose="05000000000000000000" pitchFamily="2" charset="2"/>
              <a:buChar char="ü"/>
            </a:pPr>
            <a:r>
              <a:rPr lang="en-US" altLang="zh-CN" dirty="0">
                <a:ea typeface="宋体" panose="02010600030101010101" pitchFamily="2" charset="-122"/>
              </a:rPr>
              <a:t>A</a:t>
            </a:r>
            <a:r>
              <a:rPr lang="zh-CN" altLang="en-US" dirty="0">
                <a:ea typeface="宋体" panose="02010600030101010101" pitchFamily="2" charset="-122"/>
              </a:rPr>
              <a:t>：too  high </a:t>
            </a:r>
            <a:r>
              <a:rPr lang="zh-CN" altLang="en-US" dirty="0">
                <a:ea typeface="宋体" panose="02010600030101010101" pitchFamily="2" charset="-122"/>
                <a:sym typeface="Wingdings" panose="05000000000000000000" pitchFamily="2" charset="2"/>
              </a:rPr>
              <a:t></a:t>
            </a:r>
            <a:r>
              <a:rPr lang="zh-CN" altLang="en-US" dirty="0">
                <a:ea typeface="宋体" panose="02010600030101010101" pitchFamily="2" charset="-122"/>
              </a:rPr>
              <a:t> assign more page frames to the process. </a:t>
            </a:r>
            <a:endParaRPr lang="en-US" altLang="zh-CN" dirty="0">
              <a:ea typeface="宋体" panose="02010600030101010101" pitchFamily="2" charset="-122"/>
            </a:endParaRPr>
          </a:p>
          <a:p>
            <a:pPr eaLnBrk="1" hangingPunct="1">
              <a:buFont typeface="Wingdings" panose="05000000000000000000" pitchFamily="2" charset="2"/>
              <a:buChar char="ü"/>
            </a:pPr>
            <a:r>
              <a:rPr lang="en-US" altLang="zh-CN" dirty="0">
                <a:ea typeface="宋体" panose="02010600030101010101" pitchFamily="2" charset="-122"/>
              </a:rPr>
              <a:t>B</a:t>
            </a:r>
            <a:r>
              <a:rPr lang="zh-CN" altLang="en-US" dirty="0">
                <a:ea typeface="宋体" panose="02010600030101010101" pitchFamily="2" charset="-122"/>
              </a:rPr>
              <a:t>：too  low </a:t>
            </a:r>
            <a:r>
              <a:rPr lang="zh-CN" altLang="en-US" dirty="0">
                <a:ea typeface="宋体" panose="02010600030101010101" pitchFamily="2" charset="-122"/>
                <a:sym typeface="Wingdings" panose="05000000000000000000" pitchFamily="2" charset="2"/>
              </a:rPr>
              <a:t></a:t>
            </a:r>
            <a:r>
              <a:rPr lang="zh-CN" altLang="en-US" dirty="0">
                <a:ea typeface="宋体" panose="02010600030101010101" pitchFamily="2" charset="-122"/>
              </a:rPr>
              <a:t> assign process fewer page frames.</a:t>
            </a:r>
            <a:endParaRPr lang="zh-CN" altLang="en-US" dirty="0">
              <a:latin typeface="Courier New" panose="02070309020205020404" pitchFamily="49"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180357" y="3049258"/>
            <a:ext cx="6315075" cy="3162300"/>
          </a:xfrm>
          <a:prstGeom prst="rect">
            <a:avLst/>
          </a:prstGeom>
        </p:spPr>
      </p:pic>
    </p:spTree>
    <p:extLst>
      <p:ext uri="{BB962C8B-B14F-4D97-AF65-F5344CB8AC3E}">
        <p14:creationId xmlns:p14="http://schemas.microsoft.com/office/powerpoint/2010/main" val="55913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BEDF4B24-E830-48A3-B69C-D005758E43FE}" type="slidenum">
              <a:rPr lang="zh-CN" altLang="en-US" sz="1400">
                <a:ea typeface="宋体" panose="02010600030101010101" pitchFamily="2" charset="-122"/>
              </a:rPr>
              <a:pPr algn="r" eaLnBrk="1" hangingPunct="1"/>
              <a:t>37</a:t>
            </a:fld>
            <a:endParaRPr lang="en-US" sz="1400">
              <a:ea typeface="宋体" panose="02010600030101010101" pitchFamily="2" charset="-122"/>
            </a:endParaRPr>
          </a:p>
        </p:txBody>
      </p:sp>
      <p:sp>
        <p:nvSpPr>
          <p:cNvPr id="36867" name="Rectangle 2"/>
          <p:cNvSpPr>
            <a:spLocks noGrp="1" noChangeArrowheads="1"/>
          </p:cNvSpPr>
          <p:nvPr>
            <p:ph type="title" idx="4294967295"/>
          </p:nvPr>
        </p:nvSpPr>
        <p:spPr>
          <a:xfrm>
            <a:off x="628759" y="122366"/>
            <a:ext cx="7888070" cy="1071210"/>
          </a:xfrm>
        </p:spPr>
        <p:txBody>
          <a:bodyPr>
            <a:normAutofit/>
          </a:bodyPr>
          <a:lstStyle/>
          <a:p>
            <a:pPr algn="ctr" eaLnBrk="1" hangingPunct="1"/>
            <a:r>
              <a:rPr lang="en-US" altLang="zh-CN" sz="3800" b="1" dirty="0">
                <a:ea typeface="宋体" panose="02010600030101010101" pitchFamily="2" charset="-122"/>
              </a:rPr>
              <a:t>Page Size</a:t>
            </a:r>
          </a:p>
        </p:txBody>
      </p:sp>
      <p:sp>
        <p:nvSpPr>
          <p:cNvPr id="36868" name="Rectangle 3"/>
          <p:cNvSpPr>
            <a:spLocks noGrp="1" noChangeArrowheads="1"/>
          </p:cNvSpPr>
          <p:nvPr>
            <p:ph type="body" idx="4294967295"/>
          </p:nvPr>
        </p:nvSpPr>
        <p:spPr>
          <a:xfrm>
            <a:off x="372269" y="1352550"/>
            <a:ext cx="8401050" cy="4743450"/>
          </a:xfrm>
        </p:spPr>
        <p:txBody>
          <a:bodyPr/>
          <a:lstStyle/>
          <a:p>
            <a:pPr eaLnBrk="1" hangingPunct="1">
              <a:lnSpc>
                <a:spcPct val="100000"/>
              </a:lnSpc>
              <a:buFont typeface="Wingdings" panose="05000000000000000000" pitchFamily="2" charset="2"/>
              <a:buChar char="l"/>
            </a:pPr>
            <a:r>
              <a:rPr lang="en-US" altLang="zh-CN" sz="2800" dirty="0">
                <a:ea typeface="宋体" panose="02010600030101010101" pitchFamily="2" charset="-122"/>
              </a:rPr>
              <a:t>Small page size</a:t>
            </a:r>
          </a:p>
          <a:p>
            <a:pPr eaLnBrk="1" hangingPunct="1">
              <a:lnSpc>
                <a:spcPct val="100000"/>
              </a:lnSpc>
              <a:buFont typeface="Wingdings" panose="05000000000000000000" pitchFamily="2" charset="2"/>
              <a:buChar char="ü"/>
            </a:pPr>
            <a:r>
              <a:rPr lang="en-US" altLang="zh-CN" b="1" dirty="0">
                <a:ea typeface="宋体" panose="02010600030101010101" pitchFamily="2" charset="-122"/>
              </a:rPr>
              <a:t>Advantages: </a:t>
            </a:r>
          </a:p>
          <a:p>
            <a:pPr marL="0" indent="0" eaLnBrk="1" hangingPunct="1">
              <a:lnSpc>
                <a:spcPct val="100000"/>
              </a:lnSpc>
              <a:buNone/>
            </a:pPr>
            <a:r>
              <a:rPr lang="en-US" altLang="zh-CN" dirty="0">
                <a:ea typeface="宋体" panose="02010600030101010101" pitchFamily="2" charset="-122"/>
              </a:rPr>
              <a:t>   less internal fragmentation</a:t>
            </a:r>
          </a:p>
          <a:p>
            <a:pPr marL="0" indent="0" eaLnBrk="1" hangingPunct="1">
              <a:lnSpc>
                <a:spcPct val="100000"/>
              </a:lnSpc>
              <a:buNone/>
            </a:pPr>
            <a:endParaRPr lang="en-US" altLang="zh-CN" dirty="0">
              <a:ea typeface="宋体" panose="02010600030101010101" pitchFamily="2" charset="-122"/>
            </a:endParaRPr>
          </a:p>
          <a:p>
            <a:pPr eaLnBrk="1" hangingPunct="1">
              <a:lnSpc>
                <a:spcPct val="100000"/>
              </a:lnSpc>
              <a:buFont typeface="Wingdings" panose="05000000000000000000" pitchFamily="2" charset="2"/>
              <a:buChar char="ü"/>
            </a:pPr>
            <a:r>
              <a:rPr lang="en-US" altLang="zh-CN" b="1" dirty="0">
                <a:ea typeface="宋体" panose="02010600030101010101" pitchFamily="2" charset="-122"/>
              </a:rPr>
              <a:t>Disadvantages:</a:t>
            </a:r>
          </a:p>
          <a:p>
            <a:pPr marL="0" indent="0" eaLnBrk="1" hangingPunct="1">
              <a:lnSpc>
                <a:spcPct val="100000"/>
              </a:lnSpc>
              <a:buNone/>
            </a:pPr>
            <a:r>
              <a:rPr lang="en-US" altLang="zh-CN" dirty="0">
                <a:ea typeface="宋体" panose="02010600030101010101" pitchFamily="2" charset="-122"/>
              </a:rPr>
              <a:t>   programs need many pages  </a:t>
            </a:r>
            <a:r>
              <a:rPr lang="en-US" altLang="zh-CN" dirty="0">
                <a:ea typeface="宋体" panose="02010600030101010101" pitchFamily="2" charset="-122"/>
                <a:sym typeface="Wingdings" panose="05000000000000000000" pitchFamily="2" charset="2"/>
              </a:rPr>
              <a:t> </a:t>
            </a:r>
            <a:r>
              <a:rPr lang="en-US" altLang="zh-CN" dirty="0">
                <a:ea typeface="宋体" panose="02010600030101010101" pitchFamily="2" charset="-122"/>
              </a:rPr>
              <a:t>larger page tables</a:t>
            </a:r>
          </a:p>
        </p:txBody>
      </p:sp>
    </p:spTree>
    <p:extLst>
      <p:ext uri="{BB962C8B-B14F-4D97-AF65-F5344CB8AC3E}">
        <p14:creationId xmlns:p14="http://schemas.microsoft.com/office/powerpoint/2010/main" val="769900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CAB7D360-E9BF-4639-B04D-88B856799568}" type="slidenum">
              <a:rPr lang="zh-CN" altLang="en-US" sz="1400">
                <a:ea typeface="宋体" panose="02010600030101010101" pitchFamily="2" charset="-122"/>
              </a:rPr>
              <a:pPr algn="r" eaLnBrk="1" hangingPunct="1"/>
              <a:t>38</a:t>
            </a:fld>
            <a:endParaRPr lang="en-US" sz="1400">
              <a:ea typeface="宋体" panose="02010600030101010101" pitchFamily="2" charset="-122"/>
            </a:endParaRPr>
          </a:p>
        </p:txBody>
      </p:sp>
      <p:sp>
        <p:nvSpPr>
          <p:cNvPr id="37892" name="Rectangle 3"/>
          <p:cNvSpPr>
            <a:spLocks noGrp="1" noChangeArrowheads="1"/>
          </p:cNvSpPr>
          <p:nvPr>
            <p:ph type="body" idx="4294967295"/>
          </p:nvPr>
        </p:nvSpPr>
        <p:spPr>
          <a:xfrm>
            <a:off x="588299" y="1377932"/>
            <a:ext cx="8310168" cy="4351338"/>
          </a:xfrm>
        </p:spPr>
        <p:txBody>
          <a:bodyPr/>
          <a:lstStyle/>
          <a:p>
            <a:pPr eaLnBrk="1" hangingPunct="1">
              <a:buFont typeface="Wingdings" panose="05000000000000000000" pitchFamily="2" charset="2"/>
              <a:buChar char="l"/>
            </a:pPr>
            <a:r>
              <a:rPr lang="zh-CN" altLang="en-US" sz="2800" dirty="0">
                <a:ea typeface="宋体" panose="02010600030101010101" pitchFamily="2" charset="-122"/>
              </a:rPr>
              <a:t>Overhead due to page table and internal fragmentation</a:t>
            </a:r>
          </a:p>
          <a:p>
            <a:pPr marL="0" indent="0" eaLnBrk="1" hangingPunct="1">
              <a:buNone/>
            </a:pPr>
            <a:r>
              <a:rPr lang="zh-CN" altLang="en-US" sz="2800" dirty="0">
                <a:ea typeface="宋体" panose="02010600030101010101" pitchFamily="2" charset="-122"/>
              </a:rPr>
              <a:t>    s = average process size in bytes</a:t>
            </a:r>
            <a:r>
              <a:rPr lang="en-US" altLang="zh-CN" sz="2800" dirty="0">
                <a:ea typeface="宋体" panose="02010600030101010101" pitchFamily="2" charset="-122"/>
              </a:rPr>
              <a:t>, </a:t>
            </a:r>
          </a:p>
          <a:p>
            <a:pPr marL="0" indent="0" eaLnBrk="1" hangingPunct="1">
              <a:buNone/>
            </a:pPr>
            <a:r>
              <a:rPr lang="en-US" altLang="zh-CN" sz="2800" dirty="0">
                <a:ea typeface="宋体" panose="02010600030101010101" pitchFamily="2" charset="-122"/>
              </a:rPr>
              <a:t>    </a:t>
            </a:r>
            <a:r>
              <a:rPr lang="zh-CN" altLang="en-US" sz="2800" dirty="0">
                <a:ea typeface="宋体" panose="02010600030101010101" pitchFamily="2" charset="-122"/>
              </a:rPr>
              <a:t>p = page size in bytes</a:t>
            </a:r>
            <a:r>
              <a:rPr lang="en-US" altLang="zh-CN" sz="2800" dirty="0">
                <a:ea typeface="宋体" panose="02010600030101010101" pitchFamily="2" charset="-122"/>
              </a:rPr>
              <a:t>, </a:t>
            </a:r>
          </a:p>
          <a:p>
            <a:pPr marL="0" indent="0" eaLnBrk="1" hangingPunct="1">
              <a:buNone/>
            </a:pPr>
            <a:r>
              <a:rPr lang="en-US" altLang="zh-CN" sz="2800" dirty="0">
                <a:ea typeface="宋体" panose="02010600030101010101" pitchFamily="2" charset="-122"/>
              </a:rPr>
              <a:t>    </a:t>
            </a:r>
            <a:r>
              <a:rPr lang="zh-CN" altLang="en-US" sz="2800" dirty="0">
                <a:ea typeface="宋体" panose="02010600030101010101" pitchFamily="2" charset="-122"/>
              </a:rPr>
              <a:t>e = page entry</a:t>
            </a:r>
          </a:p>
          <a:p>
            <a:pPr eaLnBrk="1" hangingPunct="1"/>
            <a:endParaRPr lang="zh-CN" altLang="en-US" sz="2400" dirty="0">
              <a:ea typeface="宋体" panose="02010600030101010101" pitchFamily="2" charset="-122"/>
            </a:endParaRPr>
          </a:p>
        </p:txBody>
      </p:sp>
      <p:graphicFrame>
        <p:nvGraphicFramePr>
          <p:cNvPr id="37893" name="Object 5"/>
          <p:cNvGraphicFramePr>
            <a:graphicFrameLocks noChangeAspect="1"/>
          </p:cNvGraphicFramePr>
          <p:nvPr/>
        </p:nvGraphicFramePr>
        <p:xfrm>
          <a:off x="1403597" y="3553601"/>
          <a:ext cx="3554412" cy="1173163"/>
        </p:xfrm>
        <a:graphic>
          <a:graphicData uri="http://schemas.openxmlformats.org/presentationml/2006/ole">
            <mc:AlternateContent xmlns:mc="http://schemas.openxmlformats.org/markup-compatibility/2006">
              <mc:Choice xmlns:v="urn:schemas-microsoft-com:vml" Requires="v">
                <p:oleObj spid="_x0000_s1038" r:id="rId3" imgW="1274742" imgH="420877" progId="">
                  <p:embed/>
                </p:oleObj>
              </mc:Choice>
              <mc:Fallback>
                <p:oleObj r:id="rId3" imgW="1274742" imgH="420877" progId="">
                  <p:embed/>
                  <p:pic>
                    <p:nvPicPr>
                      <p:cNvPr id="3789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597" y="3553601"/>
                        <a:ext cx="3554412" cy="1173163"/>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894" name="Group 6"/>
          <p:cNvGrpSpPr>
            <a:grpSpLocks/>
          </p:cNvGrpSpPr>
          <p:nvPr/>
        </p:nvGrpSpPr>
        <p:grpSpPr bwMode="auto">
          <a:xfrm>
            <a:off x="3451472" y="3096400"/>
            <a:ext cx="3163888" cy="1630363"/>
            <a:chOff x="71" y="0"/>
            <a:chExt cx="1993" cy="1027"/>
          </a:xfrm>
        </p:grpSpPr>
        <p:sp>
          <p:nvSpPr>
            <p:cNvPr id="37895" name="Oval 6"/>
            <p:cNvSpPr>
              <a:spLocks noChangeArrowheads="1"/>
            </p:cNvSpPr>
            <p:nvPr/>
          </p:nvSpPr>
          <p:spPr bwMode="auto">
            <a:xfrm>
              <a:off x="71" y="288"/>
              <a:ext cx="505" cy="739"/>
            </a:xfrm>
            <a:prstGeom prst="ellipse">
              <a:avLst/>
            </a:pr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eaLnBrk="1" hangingPunct="1"/>
              <a:endParaRPr lang="zh-CN" altLang="en-US">
                <a:ea typeface="宋体" panose="02010600030101010101" pitchFamily="2" charset="-122"/>
              </a:endParaRPr>
            </a:p>
          </p:txBody>
        </p:sp>
        <p:sp>
          <p:nvSpPr>
            <p:cNvPr id="37896" name="Text Box 7"/>
            <p:cNvSpPr txBox="1">
              <a:spLocks noChangeArrowheads="1"/>
            </p:cNvSpPr>
            <p:nvPr/>
          </p:nvSpPr>
          <p:spPr bwMode="auto">
            <a:xfrm>
              <a:off x="624" y="0"/>
              <a:ext cx="1440" cy="256"/>
            </a:xfrm>
            <a:prstGeom prst="rect">
              <a:avLst/>
            </a:prstGeom>
            <a:solidFill>
              <a:schemeClr val="bg1"/>
            </a:solidFill>
            <a:ln w="9525" cmpd="sng">
              <a:solidFill>
                <a:srgbClr val="000000"/>
              </a:solidFill>
              <a:miter lim="800000"/>
              <a:headEnd/>
              <a:tailEnd/>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eaLnBrk="1" hangingPunct="1">
                <a:spcBef>
                  <a:spcPct val="50000"/>
                </a:spcBef>
              </a:pPr>
              <a:r>
                <a:rPr lang="en-US" altLang="zh-CN" sz="2000">
                  <a:latin typeface="Tahoma" panose="020B0604030504040204" pitchFamily="34" charset="0"/>
                  <a:ea typeface="宋体" panose="02010600030101010101" pitchFamily="2" charset="-122"/>
                </a:rPr>
                <a:t>page table space</a:t>
              </a:r>
            </a:p>
          </p:txBody>
        </p:sp>
        <p:sp>
          <p:nvSpPr>
            <p:cNvPr id="37897" name="Line 8"/>
            <p:cNvSpPr>
              <a:spLocks noChangeShapeType="1"/>
            </p:cNvSpPr>
            <p:nvPr/>
          </p:nvSpPr>
          <p:spPr bwMode="auto">
            <a:xfrm flipH="1">
              <a:off x="384" y="144"/>
              <a:ext cx="240" cy="192"/>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7898" name="Group 10"/>
          <p:cNvGrpSpPr>
            <a:grpSpLocks/>
          </p:cNvGrpSpPr>
          <p:nvPr/>
        </p:nvGrpSpPr>
        <p:grpSpPr bwMode="auto">
          <a:xfrm>
            <a:off x="4446573" y="3553600"/>
            <a:ext cx="2930786" cy="1219200"/>
            <a:chOff x="0" y="0"/>
            <a:chExt cx="1920" cy="768"/>
          </a:xfrm>
        </p:grpSpPr>
        <p:sp>
          <p:nvSpPr>
            <p:cNvPr id="37899" name="Oval 10"/>
            <p:cNvSpPr>
              <a:spLocks noChangeArrowheads="1"/>
            </p:cNvSpPr>
            <p:nvPr/>
          </p:nvSpPr>
          <p:spPr bwMode="auto">
            <a:xfrm>
              <a:off x="0" y="0"/>
              <a:ext cx="480" cy="768"/>
            </a:xfrm>
            <a:prstGeom prst="ellipse">
              <a:avLst/>
            </a:pr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eaLnBrk="1" hangingPunct="1"/>
              <a:endParaRPr lang="zh-CN" altLang="en-US">
                <a:ea typeface="宋体" panose="02010600030101010101" pitchFamily="2" charset="-122"/>
              </a:endParaRPr>
            </a:p>
          </p:txBody>
        </p:sp>
        <p:sp>
          <p:nvSpPr>
            <p:cNvPr id="37900" name="Text Box 11"/>
            <p:cNvSpPr txBox="1">
              <a:spLocks noChangeArrowheads="1"/>
            </p:cNvSpPr>
            <p:nvPr/>
          </p:nvSpPr>
          <p:spPr bwMode="auto">
            <a:xfrm>
              <a:off x="720" y="192"/>
              <a:ext cx="1200" cy="448"/>
            </a:xfrm>
            <a:prstGeom prst="rect">
              <a:avLst/>
            </a:prstGeom>
            <a:solidFill>
              <a:schemeClr val="bg1"/>
            </a:solidFill>
            <a:ln w="9525" cmpd="sng">
              <a:solidFill>
                <a:srgbClr val="000000"/>
              </a:solidFill>
              <a:miter lim="800000"/>
              <a:headEnd/>
              <a:tailEnd/>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eaLnBrk="1" hangingPunct="1">
                <a:spcBef>
                  <a:spcPct val="50000"/>
                </a:spcBef>
              </a:pPr>
              <a:r>
                <a:rPr lang="en-US" altLang="zh-CN" sz="2000">
                  <a:latin typeface="Tahoma" panose="020B0604030504040204" pitchFamily="34" charset="0"/>
                  <a:ea typeface="宋体" panose="02010600030101010101" pitchFamily="2" charset="-122"/>
                </a:rPr>
                <a:t>internal fragmentation</a:t>
              </a:r>
            </a:p>
          </p:txBody>
        </p:sp>
        <p:sp>
          <p:nvSpPr>
            <p:cNvPr id="37901" name="Line 12"/>
            <p:cNvSpPr>
              <a:spLocks noChangeShapeType="1"/>
            </p:cNvSpPr>
            <p:nvPr/>
          </p:nvSpPr>
          <p:spPr bwMode="auto">
            <a:xfrm flipH="1" flipV="1">
              <a:off x="480" y="528"/>
              <a:ext cx="192" cy="48"/>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7902" name="Group 14"/>
          <p:cNvGrpSpPr>
            <a:grpSpLocks/>
          </p:cNvGrpSpPr>
          <p:nvPr/>
        </p:nvGrpSpPr>
        <p:grpSpPr bwMode="auto">
          <a:xfrm>
            <a:off x="1081952" y="5287126"/>
            <a:ext cx="4594225" cy="1300163"/>
            <a:chOff x="-938" y="-104"/>
            <a:chExt cx="2894" cy="819"/>
          </a:xfrm>
        </p:grpSpPr>
        <p:sp>
          <p:nvSpPr>
            <p:cNvPr id="37903" name="Text Box 14"/>
            <p:cNvSpPr txBox="1">
              <a:spLocks noChangeArrowheads="1"/>
            </p:cNvSpPr>
            <p:nvPr/>
          </p:nvSpPr>
          <p:spPr bwMode="auto">
            <a:xfrm>
              <a:off x="-938" y="-41"/>
              <a:ext cx="2016" cy="7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eaLnBrk="1" hangingPunct="1">
                <a:spcBef>
                  <a:spcPct val="50000"/>
                </a:spcBef>
              </a:pPr>
              <a:r>
                <a:rPr lang="en-US" altLang="zh-CN" sz="2400" dirty="0">
                  <a:latin typeface="Tahoma" panose="020B0604030504040204" pitchFamily="34" charset="0"/>
                  <a:ea typeface="宋体" panose="02010600030101010101" pitchFamily="2" charset="-122"/>
                </a:rPr>
                <a:t>Optimized when</a:t>
              </a:r>
              <a:br>
                <a:rPr lang="en-US" altLang="zh-CN" sz="2400" dirty="0">
                  <a:latin typeface="Tahoma" panose="020B0604030504040204" pitchFamily="34" charset="0"/>
                  <a:ea typeface="宋体" panose="02010600030101010101" pitchFamily="2" charset="-122"/>
                </a:rPr>
              </a:br>
              <a:br>
                <a:rPr lang="en-US" altLang="zh-CN" sz="2400" dirty="0">
                  <a:latin typeface="Tahoma" panose="020B0604030504040204" pitchFamily="34" charset="0"/>
                  <a:ea typeface="宋体" panose="02010600030101010101" pitchFamily="2" charset="-122"/>
                </a:rPr>
              </a:br>
              <a:endParaRPr lang="en-US" altLang="zh-CN" sz="2400" dirty="0">
                <a:latin typeface="Tahoma" panose="020B0604030504040204" pitchFamily="34" charset="0"/>
                <a:ea typeface="宋体" panose="02010600030101010101" pitchFamily="2" charset="-122"/>
              </a:endParaRPr>
            </a:p>
          </p:txBody>
        </p:sp>
        <p:graphicFrame>
          <p:nvGraphicFramePr>
            <p:cNvPr id="37904" name="Object 16"/>
            <p:cNvGraphicFramePr>
              <a:graphicFrameLocks noChangeAspect="1"/>
            </p:cNvGraphicFramePr>
            <p:nvPr/>
          </p:nvGraphicFramePr>
          <p:xfrm>
            <a:off x="988" y="-104"/>
            <a:ext cx="968" cy="375"/>
          </p:xfrm>
          <a:graphic>
            <a:graphicData uri="http://schemas.openxmlformats.org/presentationml/2006/ole">
              <mc:AlternateContent xmlns:mc="http://schemas.openxmlformats.org/markup-compatibility/2006">
                <mc:Choice xmlns:v="urn:schemas-microsoft-com:vml" Requires="v">
                  <p:oleObj spid="_x0000_s1039" r:id="rId5" imgW="624785" imgH="242458" progId="">
                    <p:embed/>
                  </p:oleObj>
                </mc:Choice>
                <mc:Fallback>
                  <p:oleObj r:id="rId5" imgW="624785" imgH="242458" progId="">
                    <p:embed/>
                    <p:pic>
                      <p:nvPicPr>
                        <p:cNvPr id="37904"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 y="-104"/>
                          <a:ext cx="968" cy="3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Rectangle 2">
            <a:extLst>
              <a:ext uri="{FF2B5EF4-FFF2-40B4-BE49-F238E27FC236}">
                <a16:creationId xmlns:a16="http://schemas.microsoft.com/office/drawing/2014/main" id="{D6CE4E09-5A2D-453C-99DF-FD9FE5C0257C}"/>
              </a:ext>
            </a:extLst>
          </p:cNvPr>
          <p:cNvSpPr txBox="1">
            <a:spLocks noChangeArrowheads="1"/>
          </p:cNvSpPr>
          <p:nvPr/>
        </p:nvSpPr>
        <p:spPr>
          <a:xfrm>
            <a:off x="628759" y="122366"/>
            <a:ext cx="7888070" cy="1071210"/>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dirty="0">
                <a:ea typeface="宋体" panose="02010600030101010101" pitchFamily="2" charset="-122"/>
              </a:rPr>
              <a:t>Page Size</a:t>
            </a:r>
          </a:p>
        </p:txBody>
      </p:sp>
    </p:spTree>
    <p:extLst>
      <p:ext uri="{BB962C8B-B14F-4D97-AF65-F5344CB8AC3E}">
        <p14:creationId xmlns:p14="http://schemas.microsoft.com/office/powerpoint/2010/main" val="2173819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wipe(right)">
                                      <p:cBhvr>
                                        <p:cTn id="7" dur="500"/>
                                        <p:tgtEl>
                                          <p:spTgt spid="378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7898"/>
                                        </p:tgtEl>
                                        <p:attrNameLst>
                                          <p:attrName>style.visibility</p:attrName>
                                        </p:attrNameLst>
                                      </p:cBhvr>
                                      <p:to>
                                        <p:strVal val="visible"/>
                                      </p:to>
                                    </p:set>
                                    <p:animEffect transition="in" filter="wipe(right)">
                                      <p:cBhvr>
                                        <p:cTn id="12" dur="500"/>
                                        <p:tgtEl>
                                          <p:spTgt spid="378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7902"/>
                                        </p:tgtEl>
                                        <p:attrNameLst>
                                          <p:attrName>style.visibility</p:attrName>
                                        </p:attrNameLst>
                                      </p:cBhvr>
                                      <p:to>
                                        <p:strVal val="visible"/>
                                      </p:to>
                                    </p:set>
                                    <p:animEffect transition="in" filter="wipe(up)">
                                      <p:cBhvr>
                                        <p:cTn id="17" dur="500"/>
                                        <p:tgtEl>
                                          <p:spTgt spid="37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01AD528E-B4A9-4B36-B447-5B8B3BA9B746}" type="slidenum">
              <a:rPr lang="zh-CN" altLang="en-US" sz="1400">
                <a:ea typeface="宋体" panose="02010600030101010101" pitchFamily="2" charset="-122"/>
              </a:rPr>
              <a:pPr algn="r" eaLnBrk="1" hangingPunct="1"/>
              <a:t>39</a:t>
            </a:fld>
            <a:endParaRPr lang="en-US" sz="1400">
              <a:ea typeface="宋体" panose="02010600030101010101" pitchFamily="2" charset="-122"/>
            </a:endParaRPr>
          </a:p>
        </p:txBody>
      </p:sp>
      <p:sp>
        <p:nvSpPr>
          <p:cNvPr id="38916" name="Rectangle 3"/>
          <p:cNvSpPr>
            <a:spLocks noGrp="1" noChangeArrowheads="1"/>
          </p:cNvSpPr>
          <p:nvPr>
            <p:ph type="body" idx="4294967295"/>
          </p:nvPr>
        </p:nvSpPr>
        <p:spPr>
          <a:xfrm>
            <a:off x="372269" y="1352550"/>
            <a:ext cx="8401050" cy="4743450"/>
          </a:xfrm>
        </p:spPr>
        <p:txBody>
          <a:bodyPr/>
          <a:lstStyle/>
          <a:p>
            <a:pPr eaLnBrk="1" hangingPunct="1">
              <a:buFont typeface="Wingdings" panose="05000000000000000000" pitchFamily="2" charset="2"/>
              <a:buChar char="l"/>
            </a:pPr>
            <a:r>
              <a:rPr lang="en-US" altLang="zh-CN" sz="2800" dirty="0">
                <a:ea typeface="宋体" panose="02010600030101010101" pitchFamily="2" charset="-122"/>
              </a:rPr>
              <a:t>Example:</a:t>
            </a:r>
          </a:p>
          <a:p>
            <a:pPr marL="0" indent="0" eaLnBrk="1" hangingPunct="1">
              <a:buNone/>
            </a:pPr>
            <a:r>
              <a:rPr lang="en-US" altLang="zh-CN" sz="2800" dirty="0">
                <a:ea typeface="宋体" panose="02010600030101010101" pitchFamily="2" charset="-122"/>
              </a:rPr>
              <a:t>   s = 1M</a:t>
            </a:r>
          </a:p>
          <a:p>
            <a:pPr marL="0" indent="0" eaLnBrk="1" hangingPunct="1">
              <a:buNone/>
            </a:pPr>
            <a:r>
              <a:rPr lang="en-US" altLang="zh-CN" sz="2800" dirty="0">
                <a:ea typeface="宋体" panose="02010600030101010101" pitchFamily="2" charset="-122"/>
              </a:rPr>
              <a:t>   e = 8</a:t>
            </a:r>
          </a:p>
          <a:p>
            <a:pPr lvl="1" eaLnBrk="1" hangingPunct="1"/>
            <a:endParaRPr lang="en-US" altLang="zh-CN" sz="2800" dirty="0">
              <a:ea typeface="宋体" panose="02010600030101010101" pitchFamily="2" charset="-122"/>
            </a:endParaRPr>
          </a:p>
          <a:p>
            <a:pPr marL="342946" lvl="1" indent="0" eaLnBrk="1" hangingPunct="1">
              <a:buNone/>
            </a:pPr>
            <a:r>
              <a:rPr lang="en-US" altLang="zh-CN" sz="2800" dirty="0">
                <a:ea typeface="宋体" panose="02010600030101010101" pitchFamily="2" charset="-122"/>
              </a:rPr>
              <a:t>==》 p = square root of (2(1M)(8))  = 4K</a:t>
            </a:r>
          </a:p>
          <a:p>
            <a:pPr lvl="1" eaLnBrk="1" hangingPunct="1"/>
            <a:endParaRPr lang="en-US" altLang="zh-CN" dirty="0">
              <a:ea typeface="宋体" panose="02010600030101010101" pitchFamily="2" charset="-122"/>
            </a:endParaRPr>
          </a:p>
          <a:p>
            <a:pPr>
              <a:buFont typeface="Wingdings" panose="05000000000000000000" pitchFamily="2" charset="2"/>
              <a:buChar char="l"/>
            </a:pPr>
            <a:r>
              <a:rPr lang="en-US" altLang="zh-CN" sz="2800" dirty="0">
                <a:ea typeface="宋体" panose="02010600030101010101" pitchFamily="2" charset="-122"/>
              </a:rPr>
              <a:t> Common range: </a:t>
            </a:r>
          </a:p>
          <a:p>
            <a:pPr marL="0" indent="0">
              <a:buNone/>
            </a:pPr>
            <a:r>
              <a:rPr lang="en-US" altLang="zh-CN" sz="2800" dirty="0">
                <a:ea typeface="宋体" panose="02010600030101010101" pitchFamily="2" charset="-122"/>
              </a:rPr>
              <a:t>    512 &lt;= p &lt;= 64k</a:t>
            </a:r>
          </a:p>
        </p:txBody>
      </p:sp>
      <p:sp>
        <p:nvSpPr>
          <p:cNvPr id="5" name="Rectangle 2">
            <a:extLst>
              <a:ext uri="{FF2B5EF4-FFF2-40B4-BE49-F238E27FC236}">
                <a16:creationId xmlns:a16="http://schemas.microsoft.com/office/drawing/2014/main" id="{BE650093-3FC2-43DB-BC57-D227A3F019C6}"/>
              </a:ext>
            </a:extLst>
          </p:cNvPr>
          <p:cNvSpPr txBox="1">
            <a:spLocks noChangeArrowheads="1"/>
          </p:cNvSpPr>
          <p:nvPr/>
        </p:nvSpPr>
        <p:spPr>
          <a:xfrm>
            <a:off x="628759" y="122366"/>
            <a:ext cx="7888070" cy="1071210"/>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dirty="0">
                <a:ea typeface="宋体" panose="02010600030101010101" pitchFamily="2" charset="-122"/>
              </a:rPr>
              <a:t>Page Size</a:t>
            </a:r>
          </a:p>
        </p:txBody>
      </p:sp>
    </p:spTree>
    <p:extLst>
      <p:ext uri="{BB962C8B-B14F-4D97-AF65-F5344CB8AC3E}">
        <p14:creationId xmlns:p14="http://schemas.microsoft.com/office/powerpoint/2010/main" val="1626545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8369078E-C7ED-8E42-A81D-3D2866ABA953}" type="slidenum">
              <a:rPr lang="zh-CN" altLang="en-US" sz="1400">
                <a:ea typeface="宋体" charset="0"/>
                <a:cs typeface="宋体" charset="0"/>
              </a:rPr>
              <a:pPr algn="r" eaLnBrk="1" hangingPunct="1"/>
              <a:t>4</a:t>
            </a:fld>
            <a:endParaRPr lang="en-US" sz="1400" dirty="0">
              <a:ea typeface="宋体" charset="0"/>
              <a:cs typeface="宋体" charset="0"/>
            </a:endParaRPr>
          </a:p>
        </p:txBody>
      </p:sp>
      <p:sp>
        <p:nvSpPr>
          <p:cNvPr id="4099" name="Rectangle 2"/>
          <p:cNvSpPr>
            <a:spLocks noGrp="1" noChangeArrowheads="1"/>
          </p:cNvSpPr>
          <p:nvPr>
            <p:ph type="title" idx="4294967295"/>
          </p:nvPr>
        </p:nvSpPr>
        <p:spPr>
          <a:xfrm>
            <a:off x="628759" y="122364"/>
            <a:ext cx="7888070" cy="1026705"/>
          </a:xfrm>
        </p:spPr>
        <p:txBody>
          <a:bodyPr>
            <a:normAutofit/>
          </a:bodyPr>
          <a:lstStyle/>
          <a:p>
            <a:pPr algn="ctr" eaLnBrk="1" hangingPunct="1"/>
            <a:r>
              <a:rPr lang="en-US" sz="3800" b="1" dirty="0">
                <a:ea typeface="宋体" charset="0"/>
                <a:cs typeface="宋体" charset="0"/>
              </a:rPr>
              <a:t>Page Replacement Algorithms</a:t>
            </a:r>
          </a:p>
        </p:txBody>
      </p:sp>
      <p:sp>
        <p:nvSpPr>
          <p:cNvPr id="4100" name="Rectangle 3"/>
          <p:cNvSpPr>
            <a:spLocks noGrp="1" noChangeArrowheads="1"/>
          </p:cNvSpPr>
          <p:nvPr>
            <p:ph type="body" idx="4294967295"/>
          </p:nvPr>
        </p:nvSpPr>
        <p:spPr>
          <a:xfrm>
            <a:off x="414835" y="1222824"/>
            <a:ext cx="7499175" cy="4772025"/>
          </a:xfrm>
        </p:spPr>
        <p:txBody>
          <a:bodyPr>
            <a:normAutofit/>
          </a:bodyPr>
          <a:lstStyle/>
          <a:p>
            <a:pPr eaLnBrk="1" hangingPunct="1">
              <a:buFont typeface="Wingdings" panose="05000000000000000000" pitchFamily="2" charset="2"/>
              <a:buChar char="l"/>
            </a:pPr>
            <a:r>
              <a:rPr lang="en-US" sz="2800" dirty="0">
                <a:ea typeface="宋体" charset="0"/>
                <a:cs typeface="宋体" charset="0"/>
              </a:rPr>
              <a:t>Page fault forces choice </a:t>
            </a:r>
          </a:p>
          <a:p>
            <a:pPr lvl="1" eaLnBrk="1" hangingPunct="1">
              <a:buFont typeface="Wingdings" panose="05000000000000000000" pitchFamily="2" charset="2"/>
              <a:buChar char="ü"/>
            </a:pPr>
            <a:r>
              <a:rPr lang="en-US" sz="2000" dirty="0">
                <a:ea typeface="宋体" charset="0"/>
                <a:cs typeface="宋体" charset="0"/>
              </a:rPr>
              <a:t>which page must be removed</a:t>
            </a:r>
          </a:p>
          <a:p>
            <a:pPr lvl="1" eaLnBrk="1" hangingPunct="1">
              <a:buFont typeface="Wingdings" panose="05000000000000000000" pitchFamily="2" charset="2"/>
              <a:buChar char="ü"/>
            </a:pPr>
            <a:r>
              <a:rPr lang="en-US" sz="2000" dirty="0">
                <a:ea typeface="宋体" charset="0"/>
                <a:cs typeface="宋体" charset="0"/>
              </a:rPr>
              <a:t>make room for incoming page</a:t>
            </a:r>
          </a:p>
          <a:p>
            <a:pPr lvl="1" eaLnBrk="1" hangingPunct="1">
              <a:buFont typeface="Wingdings" panose="05000000000000000000" pitchFamily="2" charset="2"/>
              <a:buChar char="ü"/>
            </a:pPr>
            <a:endParaRPr lang="en-US" sz="2000" dirty="0">
              <a:ea typeface="宋体" charset="0"/>
              <a:cs typeface="宋体" charset="0"/>
            </a:endParaRPr>
          </a:p>
          <a:p>
            <a:pPr eaLnBrk="1" hangingPunct="1">
              <a:buFont typeface="Wingdings" panose="05000000000000000000" pitchFamily="2" charset="2"/>
              <a:buChar char="l"/>
            </a:pPr>
            <a:r>
              <a:rPr lang="en-US" sz="2800" dirty="0">
                <a:ea typeface="宋体" charset="0"/>
                <a:cs typeface="宋体" charset="0"/>
              </a:rPr>
              <a:t>Modified page must first be saved</a:t>
            </a:r>
          </a:p>
          <a:p>
            <a:pPr lvl="1" eaLnBrk="1" hangingPunct="1">
              <a:buFont typeface="Wingdings" panose="05000000000000000000" pitchFamily="2" charset="2"/>
              <a:buChar char="ü"/>
            </a:pPr>
            <a:r>
              <a:rPr lang="en-US" sz="2000" dirty="0">
                <a:ea typeface="宋体" charset="0"/>
                <a:cs typeface="宋体" charset="0"/>
              </a:rPr>
              <a:t>unmodified just overwritten</a:t>
            </a:r>
          </a:p>
          <a:p>
            <a:pPr lvl="1" eaLnBrk="1" hangingPunct="1">
              <a:buFont typeface="Wingdings" panose="05000000000000000000" pitchFamily="2" charset="2"/>
              <a:buChar char="ü"/>
            </a:pPr>
            <a:endParaRPr lang="en-US" sz="2000" dirty="0">
              <a:ea typeface="宋体" charset="0"/>
              <a:cs typeface="宋体" charset="0"/>
            </a:endParaRPr>
          </a:p>
          <a:p>
            <a:pPr eaLnBrk="1" hangingPunct="1">
              <a:buFont typeface="Wingdings" panose="05000000000000000000" pitchFamily="2" charset="2"/>
              <a:buChar char="l"/>
            </a:pPr>
            <a:r>
              <a:rPr lang="en-US" sz="2800" dirty="0">
                <a:ea typeface="宋体" charset="0"/>
                <a:cs typeface="宋体" charset="0"/>
              </a:rPr>
              <a:t>Better not to choose an often used page</a:t>
            </a:r>
          </a:p>
          <a:p>
            <a:pPr lvl="1" eaLnBrk="1" hangingPunct="1">
              <a:buFont typeface="Wingdings" panose="05000000000000000000" pitchFamily="2" charset="2"/>
              <a:buChar char="ü"/>
            </a:pPr>
            <a:r>
              <a:rPr lang="en-US" sz="2000" dirty="0">
                <a:ea typeface="宋体" charset="0"/>
                <a:cs typeface="宋体" charset="0"/>
              </a:rPr>
              <a:t>will probably need to be brought back in soon</a:t>
            </a:r>
          </a:p>
        </p:txBody>
      </p:sp>
      <p:pic>
        <p:nvPicPr>
          <p:cNvPr id="5" name="Picture 4" descr="4-10">
            <a:extLst>
              <a:ext uri="{FF2B5EF4-FFF2-40B4-BE49-F238E27FC236}">
                <a16:creationId xmlns:a16="http://schemas.microsoft.com/office/drawing/2014/main" id="{EC019C12-E46E-4F31-97EE-1C77981E4F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3569" y="1222824"/>
            <a:ext cx="2533104" cy="361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964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4AB77B77-DB17-4C24-BF9C-E16BBAD1EF16}" type="slidenum">
              <a:rPr lang="zh-CN" altLang="en-US" sz="1400">
                <a:ea typeface="宋体" panose="02010600030101010101" pitchFamily="2" charset="-122"/>
              </a:rPr>
              <a:pPr algn="r" eaLnBrk="1" hangingPunct="1"/>
              <a:t>40</a:t>
            </a:fld>
            <a:endParaRPr lang="en-US" sz="1400">
              <a:ea typeface="宋体" panose="02010600030101010101" pitchFamily="2" charset="-122"/>
            </a:endParaRPr>
          </a:p>
        </p:txBody>
      </p:sp>
      <p:sp>
        <p:nvSpPr>
          <p:cNvPr id="39939" name="Rectangle 2"/>
          <p:cNvSpPr>
            <a:spLocks noGrp="1" noChangeArrowheads="1"/>
          </p:cNvSpPr>
          <p:nvPr>
            <p:ph type="title" idx="4294967295"/>
          </p:nvPr>
        </p:nvSpPr>
        <p:spPr>
          <a:xfrm>
            <a:off x="396082" y="0"/>
            <a:ext cx="8310562" cy="1143000"/>
          </a:xfrm>
        </p:spPr>
        <p:txBody>
          <a:bodyPr>
            <a:normAutofit/>
          </a:bodyPr>
          <a:lstStyle/>
          <a:p>
            <a:pPr eaLnBrk="1" hangingPunct="1"/>
            <a:r>
              <a:rPr lang="en-US" altLang="zh-CN" sz="3800" b="1" dirty="0">
                <a:ea typeface="宋体" panose="02010600030101010101" pitchFamily="2" charset="-122"/>
              </a:rPr>
              <a:t>Separate Instruction and Data Spaces</a:t>
            </a:r>
          </a:p>
        </p:txBody>
      </p:sp>
      <p:sp>
        <p:nvSpPr>
          <p:cNvPr id="39940" name="Rectangle 3"/>
          <p:cNvSpPr>
            <a:spLocks noGrp="1" noChangeArrowheads="1"/>
          </p:cNvSpPr>
          <p:nvPr>
            <p:ph type="body" idx="4294967295"/>
          </p:nvPr>
        </p:nvSpPr>
        <p:spPr>
          <a:xfrm>
            <a:off x="284425" y="1188870"/>
            <a:ext cx="8212137" cy="5094287"/>
          </a:xfrm>
        </p:spPr>
        <p:txBody>
          <a:bodyPr>
            <a:normAutofit/>
          </a:bodyPr>
          <a:lstStyle/>
          <a:p>
            <a:pPr eaLnBrk="1" hangingPunct="1">
              <a:buFont typeface="Wingdings" panose="05000000000000000000" pitchFamily="2" charset="2"/>
              <a:buChar char="l"/>
            </a:pPr>
            <a:r>
              <a:rPr lang="en-US" altLang="zh-CN" sz="2800" dirty="0">
                <a:ea typeface="宋体" panose="02010600030101010101" pitchFamily="2" charset="-122"/>
              </a:rPr>
              <a:t>Most systems separate address spaces for instructions (program text) and data. A process can have two pointers in its process table: one to the instruction page and one to the data page. A shared code can be pointed by two processes.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348" y="3206483"/>
            <a:ext cx="7830881" cy="316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676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6B0E7CDB-680B-4109-8091-EEC819D63C20}" type="slidenum">
              <a:rPr lang="zh-CN" altLang="en-US" sz="1400">
                <a:ea typeface="宋体" panose="02010600030101010101" pitchFamily="2" charset="-122"/>
              </a:rPr>
              <a:pPr algn="r" eaLnBrk="1" hangingPunct="1"/>
              <a:t>41</a:t>
            </a:fld>
            <a:endParaRPr lang="en-US" sz="1400">
              <a:ea typeface="宋体" panose="02010600030101010101" pitchFamily="2" charset="-122"/>
            </a:endParaRPr>
          </a:p>
        </p:txBody>
      </p:sp>
      <p:pic>
        <p:nvPicPr>
          <p:cNvPr id="419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700" y="1570894"/>
            <a:ext cx="4768143" cy="399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3"/>
          <p:cNvSpPr>
            <a:spLocks noGrp="1" noChangeArrowheads="1"/>
          </p:cNvSpPr>
          <p:nvPr>
            <p:ph type="title" idx="4294967295"/>
          </p:nvPr>
        </p:nvSpPr>
        <p:spPr>
          <a:xfrm>
            <a:off x="673265" y="94042"/>
            <a:ext cx="7888070" cy="1325563"/>
          </a:xfrm>
        </p:spPr>
        <p:txBody>
          <a:bodyPr>
            <a:normAutofit/>
          </a:bodyPr>
          <a:lstStyle/>
          <a:p>
            <a:pPr algn="ctr" eaLnBrk="1" hangingPunct="1"/>
            <a:r>
              <a:rPr lang="en-US" altLang="zh-CN" sz="3800" b="1" dirty="0">
                <a:ea typeface="宋体" panose="02010600030101010101" pitchFamily="2" charset="-122"/>
              </a:rPr>
              <a:t>Shared Pages</a:t>
            </a:r>
          </a:p>
        </p:txBody>
      </p:sp>
      <p:sp>
        <p:nvSpPr>
          <p:cNvPr id="41989" name="Rectangle 4"/>
          <p:cNvSpPr>
            <a:spLocks noGrp="1" noChangeArrowheads="1"/>
          </p:cNvSpPr>
          <p:nvPr>
            <p:ph type="body" idx="4294967295"/>
          </p:nvPr>
        </p:nvSpPr>
        <p:spPr>
          <a:xfrm>
            <a:off x="401638" y="5627420"/>
            <a:ext cx="8743950" cy="628650"/>
          </a:xfrm>
        </p:spPr>
        <p:txBody>
          <a:bodyPr/>
          <a:lstStyle/>
          <a:p>
            <a:pPr algn="ctr" eaLnBrk="1" hangingPunct="1">
              <a:buFontTx/>
              <a:buNone/>
            </a:pPr>
            <a:r>
              <a:rPr lang="en-US" altLang="zh-CN" sz="2800" dirty="0">
                <a:ea typeface="宋体" panose="02010600030101010101" pitchFamily="2" charset="-122"/>
              </a:rPr>
              <a:t>Two processes sharing same program sharing its page table</a:t>
            </a:r>
          </a:p>
        </p:txBody>
      </p:sp>
    </p:spTree>
    <p:extLst>
      <p:ext uri="{BB962C8B-B14F-4D97-AF65-F5344CB8AC3E}">
        <p14:creationId xmlns:p14="http://schemas.microsoft.com/office/powerpoint/2010/main" val="760355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CB59B8C8-69B0-4E29-BEB6-8F212213909C}" type="slidenum">
              <a:rPr lang="zh-CN" altLang="en-US" sz="1400">
                <a:ea typeface="宋体" panose="02010600030101010101" pitchFamily="2" charset="-122"/>
              </a:rPr>
              <a:pPr algn="r" eaLnBrk="1" hangingPunct="1"/>
              <a:t>42</a:t>
            </a:fld>
            <a:endParaRPr lang="en-US" sz="1400">
              <a:ea typeface="宋体" panose="02010600030101010101" pitchFamily="2" charset="-122"/>
            </a:endParaRPr>
          </a:p>
        </p:txBody>
      </p:sp>
      <p:sp>
        <p:nvSpPr>
          <p:cNvPr id="43011" name="Rectangle 2"/>
          <p:cNvSpPr>
            <a:spLocks noGrp="1" noChangeArrowheads="1"/>
          </p:cNvSpPr>
          <p:nvPr>
            <p:ph type="title" idx="4294967295"/>
          </p:nvPr>
        </p:nvSpPr>
        <p:spPr>
          <a:xfrm>
            <a:off x="748724" y="110226"/>
            <a:ext cx="7888070" cy="994337"/>
          </a:xfrm>
        </p:spPr>
        <p:txBody>
          <a:bodyPr>
            <a:normAutofit/>
          </a:bodyPr>
          <a:lstStyle/>
          <a:p>
            <a:pPr algn="ctr" eaLnBrk="1" hangingPunct="1"/>
            <a:r>
              <a:rPr lang="en-US" altLang="zh-CN" sz="3800" b="1" dirty="0">
                <a:ea typeface="宋体" panose="02010600030101010101" pitchFamily="2" charset="-122"/>
              </a:rPr>
              <a:t>Cleaning Policy</a:t>
            </a:r>
          </a:p>
        </p:txBody>
      </p:sp>
      <p:sp>
        <p:nvSpPr>
          <p:cNvPr id="43012" name="Rectangle 3"/>
          <p:cNvSpPr>
            <a:spLocks noGrp="1" noChangeArrowheads="1"/>
          </p:cNvSpPr>
          <p:nvPr>
            <p:ph type="body" idx="4294967295"/>
          </p:nvPr>
        </p:nvSpPr>
        <p:spPr>
          <a:xfrm>
            <a:off x="402433" y="1266826"/>
            <a:ext cx="8479100" cy="4829175"/>
          </a:xfrm>
        </p:spPr>
        <p:txBody>
          <a:bodyPr/>
          <a:lstStyle/>
          <a:p>
            <a:pPr>
              <a:lnSpc>
                <a:spcPct val="100000"/>
              </a:lnSpc>
              <a:buFont typeface="Wingdings" panose="05000000000000000000" pitchFamily="2" charset="2"/>
              <a:buChar char="l"/>
            </a:pPr>
            <a:r>
              <a:rPr lang="en-US" altLang="zh-CN" sz="2800" b="1" dirty="0">
                <a:solidFill>
                  <a:srgbClr val="FF0000"/>
                </a:solidFill>
                <a:ea typeface="宋体" panose="02010600030101010101" pitchFamily="2" charset="-122"/>
              </a:rPr>
              <a:t>Paging Daemon:</a:t>
            </a:r>
          </a:p>
          <a:p>
            <a:pPr lvl="1">
              <a:lnSpc>
                <a:spcPct val="150000"/>
              </a:lnSpc>
              <a:buFont typeface="Wingdings" panose="05000000000000000000" pitchFamily="2" charset="2"/>
              <a:buChar char="ü"/>
            </a:pPr>
            <a:r>
              <a:rPr lang="en-US" altLang="zh-CN" sz="2800" dirty="0">
                <a:ea typeface="宋体" panose="02010600030101010101" pitchFamily="2" charset="-122"/>
              </a:rPr>
              <a:t>A background process, in sleep state in most of the time;</a:t>
            </a:r>
          </a:p>
          <a:p>
            <a:pPr lvl="1" eaLnBrk="1" hangingPunct="1">
              <a:lnSpc>
                <a:spcPct val="150000"/>
              </a:lnSpc>
              <a:buFont typeface="Wingdings" panose="05000000000000000000" pitchFamily="2" charset="2"/>
              <a:buChar char="ü"/>
            </a:pPr>
            <a:r>
              <a:rPr lang="en-US" altLang="zh-CN" sz="2800" dirty="0">
                <a:ea typeface="宋体" panose="02010600030101010101" pitchFamily="2" charset="-122"/>
              </a:rPr>
              <a:t>Periodically woken up to inspect state of memory</a:t>
            </a:r>
          </a:p>
          <a:p>
            <a:pPr lvl="1">
              <a:lnSpc>
                <a:spcPct val="150000"/>
              </a:lnSpc>
              <a:buFont typeface="Wingdings" panose="05000000000000000000" pitchFamily="2" charset="2"/>
              <a:buChar char="ü"/>
            </a:pPr>
            <a:r>
              <a:rPr lang="en-US" altLang="zh-CN" sz="2800" dirty="0">
                <a:ea typeface="宋体" panose="02010600030101010101" pitchFamily="2" charset="-122"/>
              </a:rPr>
              <a:t>When too few frames are free,</a:t>
            </a:r>
            <a:r>
              <a:rPr lang="zh-CN" altLang="en-US" sz="2800" dirty="0">
                <a:ea typeface="宋体" panose="02010600030101010101" pitchFamily="2" charset="-122"/>
              </a:rPr>
              <a:t> </a:t>
            </a:r>
            <a:r>
              <a:rPr lang="en-US" altLang="zh-CN" sz="2800" dirty="0">
                <a:ea typeface="宋体" panose="02010600030101010101" pitchFamily="2" charset="-122"/>
              </a:rPr>
              <a:t>selects pages to evict using a replacement algorithm.</a:t>
            </a:r>
          </a:p>
          <a:p>
            <a:pPr eaLnBrk="1" hangingPunct="1"/>
            <a:endParaRPr lang="en-US" altLang="zh-CN" dirty="0">
              <a:ea typeface="宋体" panose="02010600030101010101" pitchFamily="2" charset="-122"/>
            </a:endParaRPr>
          </a:p>
          <a:p>
            <a:pPr lvl="1" eaLnBrk="1" hangingPunct="1">
              <a:buFontTx/>
              <a:buNone/>
            </a:pPr>
            <a:endParaRPr lang="en-US" altLang="zh-CN" dirty="0">
              <a:ea typeface="宋体" panose="02010600030101010101" pitchFamily="2" charset="-122"/>
            </a:endParaRPr>
          </a:p>
        </p:txBody>
      </p:sp>
    </p:spTree>
    <p:extLst>
      <p:ext uri="{BB962C8B-B14F-4D97-AF65-F5344CB8AC3E}">
        <p14:creationId xmlns:p14="http://schemas.microsoft.com/office/powerpoint/2010/main" val="1803795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B9A827BB-862F-4717-9821-84C2424F64C9}" type="slidenum">
              <a:rPr lang="zh-CN" altLang="en-US" sz="1400">
                <a:ea typeface="宋体" panose="02010600030101010101" pitchFamily="2" charset="-122"/>
              </a:rPr>
              <a:pPr algn="r" eaLnBrk="1" hangingPunct="1"/>
              <a:t>43</a:t>
            </a:fld>
            <a:endParaRPr lang="en-US" sz="1400">
              <a:ea typeface="宋体" panose="02010600030101010101" pitchFamily="2" charset="-122"/>
            </a:endParaRPr>
          </a:p>
        </p:txBody>
      </p:sp>
      <p:sp>
        <p:nvSpPr>
          <p:cNvPr id="45059" name="Rectangle 2"/>
          <p:cNvSpPr>
            <a:spLocks noGrp="1" noChangeArrowheads="1"/>
          </p:cNvSpPr>
          <p:nvPr>
            <p:ph type="title" idx="4294967295"/>
          </p:nvPr>
        </p:nvSpPr>
        <p:spPr>
          <a:xfrm>
            <a:off x="608529" y="106180"/>
            <a:ext cx="7888070" cy="1115717"/>
          </a:xfrm>
        </p:spPr>
        <p:txBody>
          <a:bodyPr>
            <a:normAutofit/>
          </a:bodyPr>
          <a:lstStyle/>
          <a:p>
            <a:pPr algn="ctr" eaLnBrk="1" hangingPunct="1"/>
            <a:r>
              <a:rPr lang="en-US" altLang="zh-CN" sz="3800" b="1" dirty="0">
                <a:ea typeface="宋体" panose="02010600030101010101" pitchFamily="2" charset="-122"/>
              </a:rPr>
              <a:t>Page Fault Handling</a:t>
            </a:r>
          </a:p>
        </p:txBody>
      </p:sp>
      <p:sp>
        <p:nvSpPr>
          <p:cNvPr id="45060" name="Rectangle 3"/>
          <p:cNvSpPr>
            <a:spLocks noGrp="1" noChangeArrowheads="1"/>
          </p:cNvSpPr>
          <p:nvPr>
            <p:ph type="body" idx="4294967295"/>
          </p:nvPr>
        </p:nvSpPr>
        <p:spPr>
          <a:xfrm>
            <a:off x="116186" y="1449402"/>
            <a:ext cx="4681467" cy="4546796"/>
          </a:xfrm>
        </p:spPr>
        <p:txBody>
          <a:bodyPr>
            <a:normAutofit/>
          </a:bodyPr>
          <a:lstStyle/>
          <a:p>
            <a:pPr marL="0" indent="0">
              <a:lnSpc>
                <a:spcPct val="100000"/>
              </a:lnSpc>
              <a:buSzPct val="50000"/>
              <a:buNone/>
            </a:pPr>
            <a:r>
              <a:rPr lang="en-US" altLang="zh-CN" sz="2000" dirty="0">
                <a:ea typeface="宋体" panose="02010600030101010101" pitchFamily="2" charset="-122"/>
              </a:rPr>
              <a:t>1. Hardware traps to kernel</a:t>
            </a:r>
          </a:p>
          <a:p>
            <a:pPr marL="0" indent="0">
              <a:lnSpc>
                <a:spcPct val="100000"/>
              </a:lnSpc>
              <a:buSzPct val="50000"/>
              <a:buNone/>
            </a:pPr>
            <a:r>
              <a:rPr lang="en-US" altLang="zh-CN" sz="2000" dirty="0">
                <a:ea typeface="宋体" panose="02010600030101010101" pitchFamily="2" charset="-122"/>
              </a:rPr>
              <a:t>2. Save general registers</a:t>
            </a:r>
          </a:p>
          <a:p>
            <a:pPr marL="0" indent="0">
              <a:lnSpc>
                <a:spcPct val="100000"/>
              </a:lnSpc>
              <a:buSzPct val="50000"/>
              <a:buNone/>
            </a:pPr>
            <a:r>
              <a:rPr lang="en-US" altLang="zh-CN" sz="2000" dirty="0">
                <a:ea typeface="宋体" panose="02010600030101010101" pitchFamily="2" charset="-122"/>
              </a:rPr>
              <a:t>3. Determines which virtual page needed</a:t>
            </a:r>
          </a:p>
          <a:p>
            <a:pPr marL="0" indent="0">
              <a:lnSpc>
                <a:spcPct val="100000"/>
              </a:lnSpc>
              <a:buSzPct val="50000"/>
              <a:buNone/>
            </a:pPr>
            <a:r>
              <a:rPr lang="en-US" altLang="zh-CN" sz="2000" dirty="0">
                <a:ea typeface="宋体" panose="02010600030101010101" pitchFamily="2" charset="-122"/>
              </a:rPr>
              <a:t>4. Seeks page frame</a:t>
            </a:r>
          </a:p>
          <a:p>
            <a:pPr marL="0" indent="0">
              <a:lnSpc>
                <a:spcPct val="100000"/>
              </a:lnSpc>
              <a:buSzPct val="50000"/>
              <a:buNone/>
            </a:pPr>
            <a:r>
              <a:rPr lang="en-US" altLang="zh-CN" sz="2000" dirty="0">
                <a:ea typeface="宋体" panose="02010600030101010101" pitchFamily="2" charset="-122"/>
              </a:rPr>
              <a:t>5. If the selected frame is dirty, write it to disk</a:t>
            </a:r>
          </a:p>
          <a:p>
            <a:pPr marL="0" indent="0">
              <a:lnSpc>
                <a:spcPct val="100000"/>
              </a:lnSpc>
              <a:buSzPct val="50000"/>
              <a:buNone/>
            </a:pPr>
            <a:r>
              <a:rPr lang="en-US" altLang="zh-CN" sz="2000" dirty="0"/>
              <a:t>6. Brings new page in from disk</a:t>
            </a:r>
          </a:p>
          <a:p>
            <a:pPr marL="0" indent="0">
              <a:lnSpc>
                <a:spcPct val="100000"/>
              </a:lnSpc>
              <a:buSzPct val="50000"/>
              <a:buNone/>
            </a:pPr>
            <a:r>
              <a:rPr lang="en-US" altLang="zh-CN" sz="2000" dirty="0"/>
              <a:t>7. Page tables updated</a:t>
            </a:r>
          </a:p>
          <a:p>
            <a:pPr marL="0" indent="0">
              <a:lnSpc>
                <a:spcPct val="100000"/>
              </a:lnSpc>
              <a:buSzPct val="50000"/>
              <a:buNone/>
            </a:pPr>
            <a:r>
              <a:rPr lang="en-US" altLang="zh-CN" sz="2000" dirty="0"/>
              <a:t>8. Instruction backed up to when it began </a:t>
            </a:r>
          </a:p>
          <a:p>
            <a:pPr marL="0" indent="0">
              <a:lnSpc>
                <a:spcPct val="100000"/>
              </a:lnSpc>
              <a:buSzPct val="50000"/>
              <a:buNone/>
            </a:pPr>
            <a:r>
              <a:rPr lang="en-US" altLang="zh-CN" sz="2000" dirty="0"/>
              <a:t>9. Faulting process scheduled</a:t>
            </a:r>
          </a:p>
          <a:p>
            <a:pPr marL="0" indent="0">
              <a:lnSpc>
                <a:spcPct val="100000"/>
              </a:lnSpc>
              <a:buSzPct val="50000"/>
              <a:buNone/>
            </a:pPr>
            <a:r>
              <a:rPr lang="en-US" altLang="zh-CN" sz="2000" dirty="0"/>
              <a:t>10. Registers restored &amp; Program continues</a:t>
            </a:r>
          </a:p>
          <a:p>
            <a:pPr marL="0" indent="0">
              <a:lnSpc>
                <a:spcPct val="90000"/>
              </a:lnSpc>
              <a:buSzPct val="50000"/>
              <a:buNone/>
            </a:pPr>
            <a:endParaRPr lang="en-US" altLang="zh-CN" dirty="0">
              <a:ea typeface="宋体" panose="02010600030101010101" pitchFamily="2" charset="-122"/>
            </a:endParaRPr>
          </a:p>
        </p:txBody>
      </p:sp>
      <p:pic>
        <p:nvPicPr>
          <p:cNvPr id="7" name="图片 6">
            <a:extLst>
              <a:ext uri="{FF2B5EF4-FFF2-40B4-BE49-F238E27FC236}">
                <a16:creationId xmlns:a16="http://schemas.microsoft.com/office/drawing/2014/main" id="{CB00541F-E901-4521-B540-68AD3E2F4580}"/>
              </a:ext>
            </a:extLst>
          </p:cNvPr>
          <p:cNvPicPr>
            <a:picLocks noChangeAspect="1"/>
          </p:cNvPicPr>
          <p:nvPr/>
        </p:nvPicPr>
        <p:blipFill>
          <a:blip r:embed="rId2"/>
          <a:stretch>
            <a:fillRect/>
          </a:stretch>
        </p:blipFill>
        <p:spPr>
          <a:xfrm>
            <a:off x="4797653" y="1278541"/>
            <a:ext cx="4222460" cy="4948245"/>
          </a:xfrm>
          <a:prstGeom prst="rect">
            <a:avLst/>
          </a:prstGeom>
        </p:spPr>
      </p:pic>
    </p:spTree>
    <p:extLst>
      <p:ext uri="{BB962C8B-B14F-4D97-AF65-F5344CB8AC3E}">
        <p14:creationId xmlns:p14="http://schemas.microsoft.com/office/powerpoint/2010/main" val="3227453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rtual Memory 8 Page Faults">
            <a:hlinkClick r:id="" action="ppaction://media"/>
            <a:extLst>
              <a:ext uri="{FF2B5EF4-FFF2-40B4-BE49-F238E27FC236}">
                <a16:creationId xmlns:a16="http://schemas.microsoft.com/office/drawing/2014/main" id="{80F33664-904C-4DED-96B5-0DA943C759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13016"/>
            <a:ext cx="9067407" cy="5096435"/>
          </a:xfrm>
          <a:prstGeom prst="rect">
            <a:avLst/>
          </a:prstGeom>
        </p:spPr>
      </p:pic>
    </p:spTree>
    <p:extLst>
      <p:ext uri="{BB962C8B-B14F-4D97-AF65-F5344CB8AC3E}">
        <p14:creationId xmlns:p14="http://schemas.microsoft.com/office/powerpoint/2010/main" val="337871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2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897D245C-B016-4144-834F-1ABC8EEE15E0}" type="slidenum">
              <a:rPr lang="zh-CN" altLang="en-US" sz="1400">
                <a:ea typeface="宋体" panose="02010600030101010101" pitchFamily="2" charset="-122"/>
              </a:rPr>
              <a:pPr algn="r" eaLnBrk="1" hangingPunct="1"/>
              <a:t>45</a:t>
            </a:fld>
            <a:endParaRPr lang="en-US" sz="1400">
              <a:ea typeface="宋体" panose="02010600030101010101" pitchFamily="2" charset="-122"/>
            </a:endParaRPr>
          </a:p>
        </p:txBody>
      </p:sp>
      <p:sp>
        <p:nvSpPr>
          <p:cNvPr id="47107" name="Rectangle 2"/>
          <p:cNvSpPr>
            <a:spLocks noGrp="1" noChangeArrowheads="1"/>
          </p:cNvSpPr>
          <p:nvPr>
            <p:ph type="title" idx="4294967295"/>
          </p:nvPr>
        </p:nvSpPr>
        <p:spPr>
          <a:xfrm>
            <a:off x="684322" y="94044"/>
            <a:ext cx="7888070" cy="1038842"/>
          </a:xfrm>
        </p:spPr>
        <p:txBody>
          <a:bodyPr>
            <a:normAutofit/>
          </a:bodyPr>
          <a:lstStyle/>
          <a:p>
            <a:pPr algn="ctr" eaLnBrk="1" hangingPunct="1"/>
            <a:r>
              <a:rPr lang="en-US" altLang="zh-CN" sz="3800" b="1" dirty="0">
                <a:ea typeface="宋体" panose="02010600030101010101" pitchFamily="2" charset="-122"/>
              </a:rPr>
              <a:t>Locking Pages in Memory</a:t>
            </a:r>
          </a:p>
        </p:txBody>
      </p:sp>
      <p:sp>
        <p:nvSpPr>
          <p:cNvPr id="47108" name="Rectangle 3"/>
          <p:cNvSpPr>
            <a:spLocks noGrp="1" noChangeArrowheads="1"/>
          </p:cNvSpPr>
          <p:nvPr>
            <p:ph type="body" idx="4294967295"/>
          </p:nvPr>
        </p:nvSpPr>
        <p:spPr>
          <a:xfrm>
            <a:off x="394495" y="935038"/>
            <a:ext cx="8467725" cy="4830762"/>
          </a:xfrm>
        </p:spPr>
        <p:txBody>
          <a:bodyPr/>
          <a:lstStyle/>
          <a:p>
            <a:pPr eaLnBrk="1" hangingPunct="1"/>
            <a:endParaRPr lang="en-US" altLang="zh-CN" sz="2800" dirty="0">
              <a:ea typeface="宋体" panose="02010600030101010101" pitchFamily="2" charset="-122"/>
            </a:endParaRPr>
          </a:p>
          <a:p>
            <a:pPr eaLnBrk="1" hangingPunct="1">
              <a:buFont typeface="Wingdings" panose="05000000000000000000" pitchFamily="2" charset="2"/>
              <a:buChar char="l"/>
            </a:pPr>
            <a:r>
              <a:rPr lang="en-US" altLang="zh-CN" sz="2800" dirty="0">
                <a:ea typeface="宋体" panose="02010600030101010101" pitchFamily="2" charset="-122"/>
              </a:rPr>
              <a:t>Process issues call for read from device into buffer</a:t>
            </a:r>
          </a:p>
          <a:p>
            <a:pPr lvl="1" eaLnBrk="1" hangingPunct="1">
              <a:buFont typeface="Wingdings" panose="05000000000000000000" pitchFamily="2" charset="2"/>
              <a:buChar char="ü"/>
            </a:pPr>
            <a:r>
              <a:rPr lang="en-US" altLang="zh-CN" sz="2400" dirty="0">
                <a:ea typeface="宋体" panose="02010600030101010101" pitchFamily="2" charset="-122"/>
              </a:rPr>
              <a:t>while waiting for  I/O, another process starts up</a:t>
            </a:r>
          </a:p>
          <a:p>
            <a:pPr lvl="1" eaLnBrk="1" hangingPunct="1">
              <a:buFont typeface="Wingdings" panose="05000000000000000000" pitchFamily="2" charset="2"/>
              <a:buChar char="ü"/>
            </a:pPr>
            <a:r>
              <a:rPr lang="en-US" altLang="zh-CN" sz="2400" dirty="0">
                <a:ea typeface="宋体" panose="02010600030101010101" pitchFamily="2" charset="-122"/>
              </a:rPr>
              <a:t>has a page fault</a:t>
            </a:r>
          </a:p>
          <a:p>
            <a:pPr lvl="1" eaLnBrk="1" hangingPunct="1">
              <a:buFont typeface="Wingdings" panose="05000000000000000000" pitchFamily="2" charset="2"/>
              <a:buChar char="ü"/>
            </a:pPr>
            <a:r>
              <a:rPr lang="en-US" altLang="zh-CN" sz="2400" dirty="0">
                <a:ea typeface="宋体" panose="02010600030101010101" pitchFamily="2" charset="-122"/>
              </a:rPr>
              <a:t>buffer for the first process may be chosen to be paged out</a:t>
            </a:r>
          </a:p>
          <a:p>
            <a:pPr eaLnBrk="1" hangingPunct="1">
              <a:buFont typeface="Wingdings" panose="05000000000000000000" pitchFamily="2" charset="2"/>
              <a:buChar char="l"/>
            </a:pPr>
            <a:r>
              <a:rPr lang="en-US" altLang="zh-CN" sz="2800" dirty="0">
                <a:ea typeface="宋体" panose="02010600030101010101" pitchFamily="2" charset="-122"/>
              </a:rPr>
              <a:t>If a page transferring data through the I/O is paged out, it will cause part of the data in buffer and part in the newly loaded page. In this case, the page need to be locked (</a:t>
            </a:r>
            <a:r>
              <a:rPr lang="en-US" altLang="zh-CN" sz="2800" b="1" dirty="0">
                <a:solidFill>
                  <a:srgbClr val="FF0000"/>
                </a:solidFill>
                <a:ea typeface="宋体" panose="02010600030101010101" pitchFamily="2" charset="-122"/>
              </a:rPr>
              <a:t>pinning</a:t>
            </a:r>
            <a:r>
              <a:rPr lang="en-US" altLang="zh-CN" sz="2800" dirty="0">
                <a:ea typeface="宋体" panose="02010600030101010101" pitchFamily="2" charset="-122"/>
              </a:rPr>
              <a:t>).</a:t>
            </a:r>
          </a:p>
        </p:txBody>
      </p:sp>
    </p:spTree>
    <p:extLst>
      <p:ext uri="{BB962C8B-B14F-4D97-AF65-F5344CB8AC3E}">
        <p14:creationId xmlns:p14="http://schemas.microsoft.com/office/powerpoint/2010/main" val="786748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DD42851C-7688-4BD3-8B10-78AD190E2292}" type="slidenum">
              <a:rPr lang="zh-CN" altLang="en-US" sz="1400">
                <a:ea typeface="宋体" panose="02010600030101010101" pitchFamily="2" charset="-122"/>
              </a:rPr>
              <a:pPr algn="r" eaLnBrk="1" hangingPunct="1"/>
              <a:t>46</a:t>
            </a:fld>
            <a:endParaRPr lang="en-US" sz="1400">
              <a:ea typeface="宋体" panose="02010600030101010101" pitchFamily="2" charset="-122"/>
            </a:endParaRPr>
          </a:p>
        </p:txBody>
      </p:sp>
      <p:sp>
        <p:nvSpPr>
          <p:cNvPr id="48131" name="Rectangle 2"/>
          <p:cNvSpPr>
            <a:spLocks noGrp="1" noChangeArrowheads="1"/>
          </p:cNvSpPr>
          <p:nvPr>
            <p:ph type="title" idx="4294967295"/>
          </p:nvPr>
        </p:nvSpPr>
        <p:spPr>
          <a:xfrm>
            <a:off x="624713" y="102136"/>
            <a:ext cx="7888070" cy="1135946"/>
          </a:xfrm>
        </p:spPr>
        <p:txBody>
          <a:bodyPr>
            <a:normAutofit/>
          </a:bodyPr>
          <a:lstStyle/>
          <a:p>
            <a:pPr algn="ctr" eaLnBrk="1" hangingPunct="1"/>
            <a:r>
              <a:rPr lang="en-US" altLang="zh-CN" sz="3800" b="1" dirty="0">
                <a:ea typeface="宋体" panose="02010600030101010101" pitchFamily="2" charset="-122"/>
              </a:rPr>
              <a:t>Backing Store</a:t>
            </a:r>
          </a:p>
        </p:txBody>
      </p:sp>
      <p:sp>
        <p:nvSpPr>
          <p:cNvPr id="48132" name="Rectangle 3"/>
          <p:cNvSpPr>
            <a:spLocks noGrp="1" noChangeArrowheads="1"/>
          </p:cNvSpPr>
          <p:nvPr>
            <p:ph type="body" idx="4294967295"/>
          </p:nvPr>
        </p:nvSpPr>
        <p:spPr>
          <a:xfrm>
            <a:off x="386558" y="1204913"/>
            <a:ext cx="8307387" cy="5137150"/>
          </a:xfrm>
        </p:spPr>
        <p:txBody>
          <a:bodyPr/>
          <a:lstStyle/>
          <a:p>
            <a:pPr eaLnBrk="1" hangingPunct="1">
              <a:buFont typeface="Wingdings" panose="05000000000000000000" pitchFamily="2" charset="2"/>
              <a:buChar char="l"/>
            </a:pPr>
            <a:r>
              <a:rPr lang="en-US" altLang="zh-CN" sz="2800" dirty="0">
                <a:ea typeface="宋体" panose="02010600030101010101" pitchFamily="2" charset="-122"/>
              </a:rPr>
              <a:t>Two approaches to allocate page space on the disk:</a:t>
            </a:r>
          </a:p>
          <a:p>
            <a:pPr marL="342946" lvl="1" indent="0" eaLnBrk="1" hangingPunct="1">
              <a:buNone/>
            </a:pPr>
            <a:r>
              <a:rPr lang="en-US" altLang="zh-CN" sz="2800" dirty="0">
                <a:ea typeface="宋体" panose="02010600030101010101" pitchFamily="2" charset="-122"/>
              </a:rPr>
              <a:t>1</a:t>
            </a:r>
            <a:r>
              <a:rPr lang="zh-CN" altLang="en-US" sz="2800" dirty="0">
                <a:ea typeface="宋体" panose="02010600030101010101" pitchFamily="2" charset="-122"/>
              </a:rPr>
              <a:t>）</a:t>
            </a:r>
            <a:r>
              <a:rPr lang="en-US" altLang="zh-CN" sz="2800" dirty="0">
                <a:ea typeface="宋体" panose="02010600030101010101" pitchFamily="2" charset="-122"/>
              </a:rPr>
              <a:t>Paging to static swap area </a:t>
            </a:r>
          </a:p>
          <a:p>
            <a:pPr marL="342946" lvl="1" indent="0" eaLnBrk="1" hangingPunct="1">
              <a:buNone/>
            </a:pPr>
            <a:r>
              <a:rPr lang="en-US" altLang="zh-CN" sz="2800" dirty="0">
                <a:ea typeface="宋体" panose="02010600030101010101" pitchFamily="2" charset="-122"/>
              </a:rPr>
              <a:t>2</a:t>
            </a:r>
            <a:r>
              <a:rPr lang="zh-CN" altLang="en-US" sz="2800" dirty="0">
                <a:ea typeface="宋体" panose="02010600030101010101" pitchFamily="2" charset="-122"/>
              </a:rPr>
              <a:t>）</a:t>
            </a:r>
            <a:r>
              <a:rPr lang="en-US" altLang="zh-CN" sz="2800" dirty="0">
                <a:ea typeface="宋体" panose="02010600030101010101" pitchFamily="2" charset="-122"/>
              </a:rPr>
              <a:t>Backing up pages dynamically with a disk map</a:t>
            </a:r>
          </a:p>
          <a:p>
            <a:pPr lvl="1" eaLnBrk="1" hangingPunct="1"/>
            <a:endParaRPr lang="en-US" altLang="zh-CN" dirty="0">
              <a:ea typeface="宋体" panose="02010600030101010101" pitchFamily="2" charset="-122"/>
            </a:endParaRPr>
          </a:p>
        </p:txBody>
      </p:sp>
      <p:pic>
        <p:nvPicPr>
          <p:cNvPr id="5" name="Picture 4">
            <a:extLst>
              <a:ext uri="{FF2B5EF4-FFF2-40B4-BE49-F238E27FC236}">
                <a16:creationId xmlns:a16="http://schemas.microsoft.com/office/drawing/2014/main" id="{EB0E2213-E912-4EFB-B156-1BF730E48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666" y="2658759"/>
            <a:ext cx="7015173" cy="347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0522D0BA-9DD0-4271-8915-79DBF5F16A6D}"/>
              </a:ext>
            </a:extLst>
          </p:cNvPr>
          <p:cNvSpPr txBox="1">
            <a:spLocks noChangeArrowheads="1"/>
          </p:cNvSpPr>
          <p:nvPr/>
        </p:nvSpPr>
        <p:spPr>
          <a:xfrm>
            <a:off x="1019380" y="6184648"/>
            <a:ext cx="8088206" cy="520504"/>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Tx/>
              <a:buNone/>
            </a:pPr>
            <a:r>
              <a:rPr lang="zh-CN" altLang="en-US" dirty="0">
                <a:ea typeface="宋体" panose="02010600030101010101" pitchFamily="2" charset="-122"/>
              </a:rPr>
              <a:t>(a) Paging to static swap area；    (b) Backing up pages dynamically</a:t>
            </a:r>
            <a:r>
              <a:rPr lang="en-US" altLang="zh-CN" dirty="0">
                <a:ea typeface="宋体" panose="02010600030101010101" pitchFamily="2" charset="-122"/>
              </a:rPr>
              <a:t>.</a:t>
            </a:r>
            <a:endParaRPr lang="zh-CN" altLang="en-US" sz="2800" dirty="0">
              <a:ea typeface="宋体" panose="02010600030101010101" pitchFamily="2" charset="-122"/>
            </a:endParaRPr>
          </a:p>
        </p:txBody>
      </p:sp>
    </p:spTree>
    <p:extLst>
      <p:ext uri="{BB962C8B-B14F-4D97-AF65-F5344CB8AC3E}">
        <p14:creationId xmlns:p14="http://schemas.microsoft.com/office/powerpoint/2010/main" val="1930867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3957771-75B3-4956-95C0-710226A02E1E}"/>
              </a:ext>
            </a:extLst>
          </p:cNvPr>
          <p:cNvSpPr txBox="1"/>
          <p:nvPr>
            <p:custDataLst>
              <p:tags r:id="rId2"/>
            </p:custDataLst>
          </p:nvPr>
        </p:nvSpPr>
        <p:spPr>
          <a:xfrm>
            <a:off x="914559" y="635000"/>
            <a:ext cx="7316470" cy="3890241"/>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For a paging system with page tables in memory:</a:t>
            </a:r>
          </a:p>
          <a:p>
            <a:pPr marL="514350" indent="-514350">
              <a:buAutoNum type="arabicParenR"/>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If it takes 0.2 microseconds to access memory, what is the effective access time?</a:t>
            </a:r>
          </a:p>
          <a:p>
            <a:pPr marL="514350" indent="-514350">
              <a:buAutoNum type="arabicParenR"/>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If you add a TLB and assume that the probability of finding page table entries in the TLB is 90%, what is the effective access time? (assuming that the query time of the TLB is 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083C7C5F-4887-4E5C-8149-90783F51604B}"/>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97F63436-0192-4C4D-94A4-9EFBFF4929DE}"/>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6D0F10BE-7FB5-44B0-851F-C56163482645}"/>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06844342-2FB5-43BE-8D31-6B365F9E7FC1}"/>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0ACAB5DD-696F-43ED-8CFF-6CEE3A5AE6F5}"/>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E76C146D-E0FB-418A-B1E4-775092FB9DCD}"/>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D966B20E-DCEE-492A-9D1D-76DA0FA4B96A}"/>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B92CE9B8-91B4-4D9E-81E2-BC277E6BDB6C}"/>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429559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E0D9E4-F248-4DA1-98CB-E36406FB92EC}"/>
              </a:ext>
            </a:extLst>
          </p:cNvPr>
          <p:cNvSpPr txBox="1"/>
          <p:nvPr>
            <p:custDataLst>
              <p:tags r:id="rId1"/>
            </p:custDataLst>
          </p:nvPr>
        </p:nvSpPr>
        <p:spPr>
          <a:xfrm>
            <a:off x="422189" y="494323"/>
            <a:ext cx="8247026" cy="5563177"/>
          </a:xfrm>
          <a:prstGeom prst="rect">
            <a:avLst/>
          </a:prstGeom>
          <a:noFill/>
        </p:spPr>
        <p:txBody>
          <a:bodyPr vert="horz" wrap="square" rtlCol="0" anchor="ctr" anchorCtr="0">
            <a:noAutofit/>
          </a:bodyPr>
          <a:lstStyle/>
          <a:p>
            <a:pPr marL="514350" indent="-514350">
              <a:buAutoNum type="arabicParenR"/>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If it takes 0.2 microseconds to access memory, what is the effective access time?</a:t>
            </a:r>
          </a:p>
          <a:p>
            <a:r>
              <a:rPr lang="en-US" altLang="zh-CN"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Answer: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 * 0.2 microseconds = 0.4 microseconds</a:t>
            </a: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 If you add a TLB and assume that the probability of finding page table entries in the TLB is 90%, what is the effective access time? </a:t>
            </a:r>
            <a:b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br>
            <a:r>
              <a:rPr lang="en-US" altLang="zh-CN"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Answer: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0.9 * 0.2 microseconds + (1-0.9) * 2 * 0.2 microseconds</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0.22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microseconds</a:t>
            </a:r>
            <a:endParaRPr lang="zh-CN" altLang="en-US"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882183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13A5B-EFE9-4E56-B87F-8144E3ABBBA0}"/>
              </a:ext>
            </a:extLst>
          </p:cNvPr>
          <p:cNvSpPr>
            <a:spLocks noGrp="1"/>
          </p:cNvSpPr>
          <p:nvPr>
            <p:ph type="title"/>
          </p:nvPr>
        </p:nvSpPr>
        <p:spPr>
          <a:xfrm>
            <a:off x="0" y="110226"/>
            <a:ext cx="9145588" cy="998383"/>
          </a:xfrm>
        </p:spPr>
        <p:txBody>
          <a:bodyPr>
            <a:normAutofit/>
          </a:bodyPr>
          <a:lstStyle/>
          <a:p>
            <a:pPr algn="ctr"/>
            <a:r>
              <a:rPr lang="en-US" altLang="zh-CN" sz="3800" b="1" dirty="0"/>
              <a:t>Check Points</a:t>
            </a:r>
            <a:endParaRPr lang="zh-CN" altLang="en-US" sz="3800" b="1" dirty="0"/>
          </a:p>
        </p:txBody>
      </p:sp>
      <p:sp>
        <p:nvSpPr>
          <p:cNvPr id="5" name="矩形 4">
            <a:extLst>
              <a:ext uri="{FF2B5EF4-FFF2-40B4-BE49-F238E27FC236}">
                <a16:creationId xmlns:a16="http://schemas.microsoft.com/office/drawing/2014/main" id="{F584D175-DEF7-40AA-AFE9-4CA317DBCEEC}"/>
              </a:ext>
            </a:extLst>
          </p:cNvPr>
          <p:cNvSpPr/>
          <p:nvPr/>
        </p:nvSpPr>
        <p:spPr>
          <a:xfrm>
            <a:off x="339866" y="975745"/>
            <a:ext cx="8330750" cy="3108543"/>
          </a:xfrm>
          <a:prstGeom prst="rect">
            <a:avLst/>
          </a:prstGeom>
        </p:spPr>
        <p:txBody>
          <a:bodyPr wrap="square">
            <a:spAutoFit/>
          </a:bodyPr>
          <a:lstStyle/>
          <a:p>
            <a:pPr marL="342900" indent="-342900">
              <a:buAutoNum type="arabicPeriod"/>
            </a:pPr>
            <a:r>
              <a:rPr lang="en-US" altLang="zh-CN" sz="3200" dirty="0">
                <a:latin typeface="Times New Roman" panose="02020603050405020304" pitchFamily="18" charset="0"/>
                <a:cs typeface="Times New Roman" panose="02020603050405020304" pitchFamily="18" charset="0"/>
              </a:rPr>
              <a:t>What is the drawback of FIFO?</a:t>
            </a:r>
          </a:p>
          <a:p>
            <a:pPr marL="342900" indent="-342900">
              <a:buAutoNum type="arabicPeriod"/>
            </a:pPr>
            <a:r>
              <a:rPr lang="en-US" altLang="zh-CN" sz="3200" dirty="0">
                <a:latin typeface="Times New Roman" panose="02020603050405020304" pitchFamily="18" charset="0"/>
                <a:cs typeface="Times New Roman" panose="02020603050405020304" pitchFamily="18" charset="0"/>
              </a:rPr>
              <a:t> What is working set?</a:t>
            </a:r>
          </a:p>
          <a:p>
            <a:pPr marL="342900" indent="-342900">
              <a:buAutoNum type="arabicPeriod"/>
            </a:pPr>
            <a:r>
              <a:rPr lang="en-US" altLang="zh-CN" sz="3200" dirty="0">
                <a:latin typeface="Times New Roman" panose="02020603050405020304" pitchFamily="18" charset="0"/>
                <a:cs typeface="Times New Roman" panose="02020603050405020304" pitchFamily="18" charset="0"/>
              </a:rPr>
              <a:t>What is </a:t>
            </a:r>
            <a:r>
              <a:rPr lang="zh-CN" altLang="en-US" sz="3200" dirty="0">
                <a:latin typeface="Times New Roman" panose="02020603050405020304" pitchFamily="18" charset="0"/>
                <a:ea typeface="宋体" charset="0"/>
                <a:cs typeface="Times New Roman" panose="02020603050405020304" pitchFamily="18" charset="0"/>
                <a:sym typeface="Symbol" charset="0"/>
              </a:rPr>
              <a:t>thrashing</a:t>
            </a:r>
            <a:r>
              <a:rPr lang="en-US" altLang="zh-CN" sz="3200" dirty="0">
                <a:latin typeface="Times New Roman" panose="02020603050405020304" pitchFamily="18" charset="0"/>
                <a:ea typeface="宋体" charset="0"/>
                <a:cs typeface="Times New Roman" panose="02020603050405020304" pitchFamily="18" charset="0"/>
                <a:sym typeface="Symbol" charset="0"/>
              </a:rPr>
              <a:t>?</a:t>
            </a:r>
          </a:p>
          <a:p>
            <a:pPr marL="342900" indent="-342900">
              <a:buAutoNum type="arabicPeriod"/>
            </a:pPr>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What is </a:t>
            </a:r>
            <a:r>
              <a:rPr lang="en-US" altLang="zh-CN" sz="3200" dirty="0" err="1">
                <a:latin typeface="Times New Roman" panose="02020603050405020304" pitchFamily="18" charset="0"/>
                <a:ea typeface="宋体" panose="02010600030101010101" pitchFamily="2" charset="-122"/>
                <a:cs typeface="Times New Roman" panose="02020603050405020304" pitchFamily="18" charset="0"/>
              </a:rPr>
              <a:t>Belady’s</a:t>
            </a:r>
            <a:r>
              <a:rPr lang="en-US" altLang="zh-CN" sz="3200" dirty="0">
                <a:latin typeface="Times New Roman" panose="02020603050405020304" pitchFamily="18" charset="0"/>
                <a:ea typeface="宋体" panose="02010600030101010101" pitchFamily="2" charset="-122"/>
                <a:cs typeface="Times New Roman" panose="02020603050405020304" pitchFamily="18" charset="0"/>
              </a:rPr>
              <a:t> anomaly ?</a:t>
            </a:r>
          </a:p>
          <a:p>
            <a:pPr marL="342900" indent="-342900">
              <a:buAutoNum type="arabicPeriod"/>
            </a:pPr>
            <a:r>
              <a:rPr lang="en-US" altLang="zh-CN" sz="3200" dirty="0">
                <a:latin typeface="Times New Roman" panose="02020603050405020304" pitchFamily="18" charset="0"/>
                <a:cs typeface="Times New Roman" panose="02020603050405020304" pitchFamily="18" charset="0"/>
              </a:rPr>
              <a:t>What is demand paging?</a:t>
            </a:r>
            <a:endParaRPr lang="en-US" altLang="zh-CN" sz="3200" dirty="0">
              <a:latin typeface="Times New Roman" panose="02020603050405020304" pitchFamily="18" charset="0"/>
              <a:ea typeface="宋体" charset="0"/>
              <a:cs typeface="Times New Roman" panose="02020603050405020304" pitchFamily="18" charset="0"/>
              <a:sym typeface="Symbol" charset="0"/>
            </a:endParaRPr>
          </a:p>
          <a:p>
            <a:pPr marL="342900" indent="-342900">
              <a:buAutoNum type="arabicPeriod"/>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377845"/>
      </p:ext>
    </p:extLst>
  </p:cSld>
  <p:clrMapOvr>
    <a:masterClrMapping/>
  </p:clrMapOvr>
  <mc:AlternateContent xmlns:mc="http://schemas.openxmlformats.org/markup-compatibility/2006" xmlns:p14="http://schemas.microsoft.com/office/powerpoint/2010/main">
    <mc:Choice Requires="p14">
      <p:transition spd="slow" p14:dur="10000" advTm="21631"/>
    </mc:Choice>
    <mc:Fallback xmlns="">
      <p:transition spd="slow" advTm="21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C17F920E-3680-0547-AAAD-C976232DEAD0}" type="slidenum">
              <a:rPr lang="zh-CN" altLang="en-US" sz="1400">
                <a:ea typeface="宋体" charset="0"/>
                <a:cs typeface="宋体" charset="0"/>
              </a:rPr>
              <a:pPr algn="r" eaLnBrk="1" hangingPunct="1"/>
              <a:t>5</a:t>
            </a:fld>
            <a:endParaRPr lang="en-US" sz="1400" dirty="0">
              <a:ea typeface="宋体" charset="0"/>
              <a:cs typeface="宋体" charset="0"/>
            </a:endParaRPr>
          </a:p>
        </p:txBody>
      </p:sp>
      <p:sp>
        <p:nvSpPr>
          <p:cNvPr id="5123" name="Rectangle 2"/>
          <p:cNvSpPr>
            <a:spLocks noGrp="1" noChangeArrowheads="1"/>
          </p:cNvSpPr>
          <p:nvPr>
            <p:ph type="title" idx="4294967295"/>
          </p:nvPr>
        </p:nvSpPr>
        <p:spPr>
          <a:xfrm>
            <a:off x="0" y="0"/>
            <a:ext cx="9145588" cy="1143000"/>
          </a:xfrm>
        </p:spPr>
        <p:txBody>
          <a:bodyPr>
            <a:normAutofit/>
          </a:bodyPr>
          <a:lstStyle/>
          <a:p>
            <a:pPr algn="ctr" eaLnBrk="1" hangingPunct="1"/>
            <a:r>
              <a:rPr lang="en-US" sz="3800" b="1" dirty="0">
                <a:ea typeface="宋体" charset="0"/>
                <a:cs typeface="宋体" charset="0"/>
              </a:rPr>
              <a:t>Optimal Page Replacement Algorithm</a:t>
            </a:r>
          </a:p>
        </p:txBody>
      </p:sp>
      <p:sp>
        <p:nvSpPr>
          <p:cNvPr id="5124" name="Rectangle 3"/>
          <p:cNvSpPr>
            <a:spLocks noGrp="1" noChangeArrowheads="1"/>
          </p:cNvSpPr>
          <p:nvPr>
            <p:ph type="body" idx="4294967295"/>
          </p:nvPr>
        </p:nvSpPr>
        <p:spPr>
          <a:xfrm>
            <a:off x="737318" y="1534621"/>
            <a:ext cx="7828101" cy="1673871"/>
          </a:xfrm>
          <a:solidFill>
            <a:schemeClr val="accent2">
              <a:lumMod val="20000"/>
              <a:lumOff val="80000"/>
            </a:schemeClr>
          </a:solidFill>
          <a:ln w="25400">
            <a:solidFill>
              <a:srgbClr val="C00000"/>
            </a:solidFill>
          </a:ln>
        </p:spPr>
        <p:txBody>
          <a:bodyPr>
            <a:normAutofit/>
          </a:bodyPr>
          <a:lstStyle/>
          <a:p>
            <a:pPr marL="0" indent="0" eaLnBrk="1" hangingPunct="1">
              <a:buNone/>
            </a:pPr>
            <a:r>
              <a:rPr lang="en-US" sz="4600" dirty="0">
                <a:solidFill>
                  <a:srgbClr val="003399"/>
                </a:solidFill>
                <a:ea typeface="宋体" charset="0"/>
                <a:cs typeface="宋体" charset="0"/>
              </a:rPr>
              <a:t>Replace the page which will be referenced at the farthest point.</a:t>
            </a:r>
          </a:p>
          <a:p>
            <a:pPr eaLnBrk="1" hangingPunct="1">
              <a:buFont typeface="Wingdings" panose="05000000000000000000" pitchFamily="2" charset="2"/>
              <a:buChar char="l"/>
            </a:pPr>
            <a:endParaRPr lang="en-US" sz="2800" dirty="0">
              <a:solidFill>
                <a:srgbClr val="003399"/>
              </a:solidFill>
              <a:ea typeface="宋体" charset="0"/>
              <a:cs typeface="宋体" charset="0"/>
            </a:endParaRPr>
          </a:p>
          <a:p>
            <a:pPr eaLnBrk="1" hangingPunct="1">
              <a:buFont typeface="Wingdings" panose="05000000000000000000" pitchFamily="2" charset="2"/>
              <a:buChar char="l"/>
            </a:pPr>
            <a:endParaRPr lang="en-US" sz="2800" dirty="0">
              <a:solidFill>
                <a:srgbClr val="003399"/>
              </a:solidFill>
              <a:ea typeface="宋体" charset="0"/>
              <a:cs typeface="宋体" charset="0"/>
            </a:endParaRPr>
          </a:p>
          <a:p>
            <a:pPr eaLnBrk="1" hangingPunct="1">
              <a:buFont typeface="Wingdings" panose="05000000000000000000" pitchFamily="2" charset="2"/>
              <a:buChar char="l"/>
            </a:pPr>
            <a:endParaRPr lang="en-US" sz="2800" dirty="0">
              <a:solidFill>
                <a:srgbClr val="003399"/>
              </a:solidFill>
              <a:ea typeface="宋体" charset="0"/>
              <a:cs typeface="宋体" charset="0"/>
            </a:endParaRPr>
          </a:p>
          <a:p>
            <a:pPr marL="342946" lvl="1" indent="0" eaLnBrk="1" hangingPunct="1">
              <a:buNone/>
            </a:pPr>
            <a:endParaRPr lang="en-US" sz="2800" dirty="0">
              <a:solidFill>
                <a:srgbClr val="003399"/>
              </a:solidFill>
              <a:ea typeface="宋体" charset="0"/>
              <a:cs typeface="宋体" charset="0"/>
            </a:endParaRPr>
          </a:p>
        </p:txBody>
      </p:sp>
      <p:sp>
        <p:nvSpPr>
          <p:cNvPr id="2" name="矩形 1">
            <a:extLst>
              <a:ext uri="{FF2B5EF4-FFF2-40B4-BE49-F238E27FC236}">
                <a16:creationId xmlns:a16="http://schemas.microsoft.com/office/drawing/2014/main" id="{49695DDD-8071-4525-BCF2-C3AF34EA393B}"/>
              </a:ext>
            </a:extLst>
          </p:cNvPr>
          <p:cNvSpPr/>
          <p:nvPr/>
        </p:nvSpPr>
        <p:spPr>
          <a:xfrm>
            <a:off x="737319" y="3912499"/>
            <a:ext cx="7828100" cy="1497028"/>
          </a:xfrm>
          <a:prstGeom prst="rect">
            <a:avLst/>
          </a:prstGeom>
          <a:solidFill>
            <a:schemeClr val="accent2">
              <a:lumMod val="20000"/>
              <a:lumOff val="80000"/>
            </a:schemeClr>
          </a:solidFill>
          <a:ln w="25400">
            <a:solidFill>
              <a:srgbClr val="C00000"/>
            </a:solidFill>
          </a:ln>
        </p:spPr>
        <p:txBody>
          <a:bodyPr vert="horz" lIns="91440" tIns="45720" rIns="91440" bIns="45720" rtlCol="0">
            <a:normAutofit/>
          </a:bodyPr>
          <a:lstStyle/>
          <a:p>
            <a:pPr defTabSz="685891">
              <a:lnSpc>
                <a:spcPct val="90000"/>
              </a:lnSpc>
              <a:spcBef>
                <a:spcPts val="750"/>
              </a:spcBef>
            </a:pPr>
            <a:r>
              <a:rPr lang="en-US" altLang="zh-CN" sz="4600" dirty="0">
                <a:solidFill>
                  <a:srgbClr val="003399"/>
                </a:solidFill>
                <a:latin typeface="Times New Roman" panose="02020603050405020304" pitchFamily="18" charset="0"/>
                <a:ea typeface="宋体" charset="0"/>
              </a:rPr>
              <a:t>Optimal but impossible to implement.</a:t>
            </a:r>
          </a:p>
        </p:txBody>
      </p:sp>
    </p:spTree>
    <p:extLst>
      <p:ext uri="{BB962C8B-B14F-4D97-AF65-F5344CB8AC3E}">
        <p14:creationId xmlns:p14="http://schemas.microsoft.com/office/powerpoint/2010/main" val="306041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4AD7670A-0FF3-9C40-8DC0-FEA926280073}" type="slidenum">
              <a:rPr lang="zh-CN" altLang="en-US" sz="1400">
                <a:ea typeface="宋体" charset="0"/>
                <a:cs typeface="宋体" charset="0"/>
              </a:rPr>
              <a:pPr algn="r" eaLnBrk="1" hangingPunct="1"/>
              <a:t>6</a:t>
            </a:fld>
            <a:endParaRPr lang="en-US" sz="1400" dirty="0">
              <a:ea typeface="宋体" charset="0"/>
              <a:cs typeface="宋体" charset="0"/>
            </a:endParaRPr>
          </a:p>
        </p:txBody>
      </p:sp>
      <p:sp>
        <p:nvSpPr>
          <p:cNvPr id="6147" name="Rectangle 2"/>
          <p:cNvSpPr>
            <a:spLocks noGrp="1" noChangeArrowheads="1"/>
          </p:cNvSpPr>
          <p:nvPr>
            <p:ph type="title" idx="4294967295"/>
          </p:nvPr>
        </p:nvSpPr>
        <p:spPr>
          <a:xfrm>
            <a:off x="0" y="0"/>
            <a:ext cx="9145588" cy="1143000"/>
          </a:xfrm>
        </p:spPr>
        <p:txBody>
          <a:bodyPr>
            <a:normAutofit/>
          </a:bodyPr>
          <a:lstStyle/>
          <a:p>
            <a:pPr algn="ctr" eaLnBrk="1" hangingPunct="1"/>
            <a:r>
              <a:rPr lang="en-US" sz="3400" b="1" dirty="0">
                <a:solidFill>
                  <a:srgbClr val="FF0000"/>
                </a:solidFill>
                <a:ea typeface="宋体" charset="0"/>
                <a:cs typeface="宋体" charset="0"/>
              </a:rPr>
              <a:t>N</a:t>
            </a:r>
            <a:r>
              <a:rPr lang="en-US" sz="3400" b="1" dirty="0">
                <a:ea typeface="宋体" charset="0"/>
                <a:cs typeface="宋体" charset="0"/>
              </a:rPr>
              <a:t>ot </a:t>
            </a:r>
            <a:r>
              <a:rPr lang="en-US" sz="3400" b="1" dirty="0">
                <a:solidFill>
                  <a:srgbClr val="FF0000"/>
                </a:solidFill>
                <a:ea typeface="宋体" charset="0"/>
                <a:cs typeface="宋体" charset="0"/>
              </a:rPr>
              <a:t>R</a:t>
            </a:r>
            <a:r>
              <a:rPr lang="en-US" sz="3400" b="1" dirty="0">
                <a:ea typeface="宋体" charset="0"/>
                <a:cs typeface="宋体" charset="0"/>
              </a:rPr>
              <a:t>ecently </a:t>
            </a:r>
            <a:r>
              <a:rPr lang="en-US" sz="3400" b="1" dirty="0">
                <a:solidFill>
                  <a:srgbClr val="FF0000"/>
                </a:solidFill>
                <a:ea typeface="宋体" charset="0"/>
                <a:cs typeface="宋体" charset="0"/>
              </a:rPr>
              <a:t>U</a:t>
            </a:r>
            <a:r>
              <a:rPr lang="en-US" sz="3400" b="1" dirty="0">
                <a:ea typeface="宋体" charset="0"/>
                <a:cs typeface="宋体" charset="0"/>
              </a:rPr>
              <a:t>sed Page Replacement Algorithm</a:t>
            </a:r>
          </a:p>
        </p:txBody>
      </p:sp>
      <p:sp>
        <p:nvSpPr>
          <p:cNvPr id="6148" name="Rectangle 3"/>
          <p:cNvSpPr>
            <a:spLocks noGrp="1" noChangeArrowheads="1"/>
          </p:cNvSpPr>
          <p:nvPr>
            <p:ph type="body" idx="4294967295"/>
          </p:nvPr>
        </p:nvSpPr>
        <p:spPr>
          <a:xfrm>
            <a:off x="454105" y="1103313"/>
            <a:ext cx="8278662" cy="5448300"/>
          </a:xfrm>
        </p:spPr>
        <p:txBody>
          <a:bodyPr/>
          <a:lstStyle/>
          <a:p>
            <a:pPr eaLnBrk="1" hangingPunct="1">
              <a:lnSpc>
                <a:spcPct val="80000"/>
              </a:lnSpc>
              <a:buFont typeface="Wingdings" panose="05000000000000000000" pitchFamily="2" charset="2"/>
              <a:buChar char="l"/>
            </a:pPr>
            <a:r>
              <a:rPr lang="en-US" sz="2600" b="1" dirty="0">
                <a:ea typeface="宋体" charset="0"/>
                <a:cs typeface="宋体" charset="0"/>
              </a:rPr>
              <a:t>Each page has Reference bit (R) and Modified bit (M).</a:t>
            </a:r>
          </a:p>
          <a:p>
            <a:pPr marL="914400" lvl="1" indent="-457200" eaLnBrk="1" hangingPunct="1">
              <a:lnSpc>
                <a:spcPct val="80000"/>
              </a:lnSpc>
              <a:buFont typeface="Wingdings" panose="05000000000000000000" pitchFamily="2" charset="2"/>
              <a:buChar char="ü"/>
            </a:pPr>
            <a:r>
              <a:rPr lang="en-US" sz="2400" dirty="0">
                <a:ea typeface="宋体" charset="0"/>
                <a:cs typeface="宋体" charset="0"/>
              </a:rPr>
              <a:t>bits are set when page is referenced (read or written recently), modified (written to)</a:t>
            </a:r>
          </a:p>
          <a:p>
            <a:pPr marL="914400" lvl="1" indent="-457200" eaLnBrk="1" hangingPunct="1">
              <a:lnSpc>
                <a:spcPct val="80000"/>
              </a:lnSpc>
              <a:buFont typeface="Wingdings" panose="05000000000000000000" pitchFamily="2" charset="2"/>
              <a:buChar char="ü"/>
            </a:pPr>
            <a:r>
              <a:rPr lang="en-US" sz="2400" dirty="0">
                <a:ea typeface="宋体" charset="0"/>
                <a:cs typeface="宋体" charset="0"/>
              </a:rPr>
              <a:t>when a process starts, both bits R and M are set to 0 for all pages.</a:t>
            </a:r>
          </a:p>
          <a:p>
            <a:pPr marL="914400" lvl="1" indent="-457200" eaLnBrk="1" hangingPunct="1">
              <a:lnSpc>
                <a:spcPct val="80000"/>
              </a:lnSpc>
              <a:buFont typeface="Wingdings" panose="05000000000000000000" pitchFamily="2" charset="2"/>
              <a:buChar char="ü"/>
            </a:pPr>
            <a:r>
              <a:rPr lang="en-US" sz="2400" dirty="0">
                <a:ea typeface="宋体" charset="0"/>
                <a:cs typeface="宋体" charset="0"/>
              </a:rPr>
              <a:t>periodically, (on each clock interval (20msec) ), the R bit is cleared. (i.e. R=0).</a:t>
            </a:r>
          </a:p>
          <a:p>
            <a:pPr eaLnBrk="1" hangingPunct="1">
              <a:lnSpc>
                <a:spcPct val="80000"/>
              </a:lnSpc>
              <a:buFont typeface="Wingdings" panose="05000000000000000000" pitchFamily="2" charset="2"/>
              <a:buChar char="l"/>
            </a:pPr>
            <a:r>
              <a:rPr lang="en-US" sz="2800" b="1" dirty="0">
                <a:ea typeface="宋体" charset="0"/>
                <a:cs typeface="宋体" charset="0"/>
              </a:rPr>
              <a:t>Pages are classified</a:t>
            </a:r>
          </a:p>
          <a:p>
            <a:pPr marL="914400" lvl="1" indent="-457200" eaLnBrk="1" hangingPunct="1">
              <a:lnSpc>
                <a:spcPct val="80000"/>
              </a:lnSpc>
              <a:buClr>
                <a:schemeClr val="tx1"/>
              </a:buClr>
              <a:buSzPct val="50000"/>
              <a:buFont typeface="Wingdings" panose="05000000000000000000" pitchFamily="2" charset="2"/>
              <a:buChar char="ü"/>
            </a:pPr>
            <a:r>
              <a:rPr lang="en-US" sz="2400" dirty="0">
                <a:ea typeface="宋体" charset="0"/>
                <a:cs typeface="宋体" charset="0"/>
              </a:rPr>
              <a:t>Class 0: not referenced, not modified</a:t>
            </a:r>
          </a:p>
          <a:p>
            <a:pPr marL="914400" lvl="1" indent="-457200" eaLnBrk="1" hangingPunct="1">
              <a:lnSpc>
                <a:spcPct val="80000"/>
              </a:lnSpc>
              <a:buClr>
                <a:schemeClr val="tx1"/>
              </a:buClr>
              <a:buSzPct val="50000"/>
              <a:buFont typeface="Wingdings" panose="05000000000000000000" pitchFamily="2" charset="2"/>
              <a:buChar char="ü"/>
            </a:pPr>
            <a:r>
              <a:rPr lang="en-US" sz="2400" dirty="0">
                <a:ea typeface="宋体" charset="0"/>
                <a:cs typeface="宋体" charset="0"/>
              </a:rPr>
              <a:t>Class 1: not referenced, modified</a:t>
            </a:r>
          </a:p>
          <a:p>
            <a:pPr marL="914400" lvl="1" indent="-457200" eaLnBrk="1" hangingPunct="1">
              <a:lnSpc>
                <a:spcPct val="80000"/>
              </a:lnSpc>
              <a:buClr>
                <a:schemeClr val="tx1"/>
              </a:buClr>
              <a:buSzPct val="50000"/>
              <a:buFont typeface="Wingdings" panose="05000000000000000000" pitchFamily="2" charset="2"/>
              <a:buChar char="ü"/>
            </a:pPr>
            <a:r>
              <a:rPr lang="en-US" sz="2400" dirty="0">
                <a:ea typeface="宋体" charset="0"/>
                <a:cs typeface="宋体" charset="0"/>
              </a:rPr>
              <a:t>Class 2: referenced, not modified</a:t>
            </a:r>
          </a:p>
          <a:p>
            <a:pPr marL="914400" lvl="1" indent="-457200" eaLnBrk="1" hangingPunct="1">
              <a:lnSpc>
                <a:spcPct val="80000"/>
              </a:lnSpc>
              <a:buClr>
                <a:schemeClr val="tx1"/>
              </a:buClr>
              <a:buSzPct val="50000"/>
              <a:buFont typeface="Wingdings" panose="05000000000000000000" pitchFamily="2" charset="2"/>
              <a:buChar char="ü"/>
            </a:pPr>
            <a:r>
              <a:rPr lang="en-US" sz="2400" dirty="0">
                <a:ea typeface="宋体" charset="0"/>
                <a:cs typeface="宋体" charset="0"/>
              </a:rPr>
              <a:t>Class 3: referenced, modified</a:t>
            </a:r>
          </a:p>
          <a:p>
            <a:pPr eaLnBrk="1" hangingPunct="1">
              <a:lnSpc>
                <a:spcPct val="80000"/>
              </a:lnSpc>
              <a:buFont typeface="Wingdings" panose="05000000000000000000" pitchFamily="2" charset="2"/>
              <a:buChar char="l"/>
            </a:pPr>
            <a:r>
              <a:rPr lang="en-US" sz="2800" b="1" dirty="0">
                <a:solidFill>
                  <a:srgbClr val="FF0000"/>
                </a:solidFill>
                <a:ea typeface="宋体" charset="0"/>
                <a:cs typeface="宋体" charset="0"/>
              </a:rPr>
              <a:t>NRU</a:t>
            </a:r>
            <a:r>
              <a:rPr lang="en-US" sz="2800" b="1" dirty="0">
                <a:ea typeface="宋体" charset="0"/>
                <a:cs typeface="宋体" charset="0"/>
              </a:rPr>
              <a:t> removes page at random</a:t>
            </a:r>
          </a:p>
          <a:p>
            <a:pPr marL="914400" lvl="1" indent="-457200" eaLnBrk="1" hangingPunct="1">
              <a:lnSpc>
                <a:spcPct val="80000"/>
              </a:lnSpc>
              <a:buFont typeface="Wingdings" panose="05000000000000000000" pitchFamily="2" charset="2"/>
              <a:buChar char="ü"/>
            </a:pPr>
            <a:r>
              <a:rPr lang="en-US" sz="2400" dirty="0">
                <a:ea typeface="宋体" charset="0"/>
                <a:cs typeface="宋体" charset="0"/>
              </a:rPr>
              <a:t>from lowest numbered non-empty class</a:t>
            </a:r>
          </a:p>
        </p:txBody>
      </p:sp>
    </p:spTree>
    <p:extLst>
      <p:ext uri="{BB962C8B-B14F-4D97-AF65-F5344CB8AC3E}">
        <p14:creationId xmlns:p14="http://schemas.microsoft.com/office/powerpoint/2010/main" val="2356259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42B84E5D-E209-494A-A1B0-D2BAF8DFC1E0}" type="slidenum">
              <a:rPr lang="zh-CN" altLang="en-US" sz="1400">
                <a:ea typeface="宋体" charset="0"/>
                <a:cs typeface="宋体" charset="0"/>
              </a:rPr>
              <a:pPr algn="r" eaLnBrk="1" hangingPunct="1"/>
              <a:t>7</a:t>
            </a:fld>
            <a:endParaRPr lang="en-US" sz="1400" dirty="0">
              <a:ea typeface="宋体" charset="0"/>
              <a:cs typeface="宋体" charset="0"/>
            </a:endParaRPr>
          </a:p>
        </p:txBody>
      </p:sp>
      <p:sp>
        <p:nvSpPr>
          <p:cNvPr id="7171" name="Rectangle 2"/>
          <p:cNvSpPr>
            <a:spLocks noGrp="1" noChangeArrowheads="1"/>
          </p:cNvSpPr>
          <p:nvPr>
            <p:ph type="title" idx="4294967295"/>
          </p:nvPr>
        </p:nvSpPr>
        <p:spPr>
          <a:xfrm>
            <a:off x="98442" y="0"/>
            <a:ext cx="8891544" cy="1143000"/>
          </a:xfrm>
        </p:spPr>
        <p:txBody>
          <a:bodyPr/>
          <a:lstStyle/>
          <a:p>
            <a:pPr algn="ctr" eaLnBrk="1" hangingPunct="1"/>
            <a:r>
              <a:rPr lang="en-US" b="1" dirty="0">
                <a:ea typeface="宋体" charset="0"/>
                <a:cs typeface="宋体" charset="0"/>
              </a:rPr>
              <a:t>FIFO Page Replacement Algorithm</a:t>
            </a:r>
            <a:endParaRPr lang="en-US" sz="4000" b="1" dirty="0">
              <a:ea typeface="宋体" charset="0"/>
              <a:cs typeface="宋体" charset="0"/>
            </a:endParaRPr>
          </a:p>
        </p:txBody>
      </p:sp>
      <p:sp>
        <p:nvSpPr>
          <p:cNvPr id="7172" name="Rectangle 3"/>
          <p:cNvSpPr>
            <a:spLocks noGrp="1" noChangeArrowheads="1"/>
          </p:cNvSpPr>
          <p:nvPr>
            <p:ph type="body" idx="4294967295"/>
          </p:nvPr>
        </p:nvSpPr>
        <p:spPr>
          <a:xfrm>
            <a:off x="324519" y="1260252"/>
            <a:ext cx="8561287" cy="4657725"/>
          </a:xfrm>
        </p:spPr>
        <p:txBody>
          <a:bodyPr/>
          <a:lstStyle/>
          <a:p>
            <a:pPr eaLnBrk="1" hangingPunct="1">
              <a:lnSpc>
                <a:spcPct val="100000"/>
              </a:lnSpc>
              <a:buFont typeface="Wingdings" panose="05000000000000000000" pitchFamily="2" charset="2"/>
              <a:buChar char="l"/>
            </a:pPr>
            <a:r>
              <a:rPr lang="en-US" sz="2800" dirty="0">
                <a:ea typeface="宋体" charset="0"/>
                <a:cs typeface="宋体" charset="0"/>
              </a:rPr>
              <a:t>Maintain a linked list of all pages </a:t>
            </a:r>
          </a:p>
          <a:p>
            <a:pPr lvl="1" eaLnBrk="1" hangingPunct="1">
              <a:lnSpc>
                <a:spcPct val="100000"/>
              </a:lnSpc>
              <a:buFont typeface="Wingdings" panose="05000000000000000000" pitchFamily="2" charset="2"/>
              <a:buChar char="ü"/>
            </a:pPr>
            <a:r>
              <a:rPr lang="en-US" dirty="0">
                <a:ea typeface="宋体" charset="0"/>
                <a:cs typeface="宋体" charset="0"/>
              </a:rPr>
              <a:t>Pages came into memory with the oldest page at the front of the list.</a:t>
            </a:r>
          </a:p>
          <a:p>
            <a:pPr eaLnBrk="1" hangingPunct="1">
              <a:lnSpc>
                <a:spcPct val="100000"/>
              </a:lnSpc>
              <a:buFont typeface="Wingdings" panose="05000000000000000000" pitchFamily="2" charset="2"/>
              <a:buChar char="l"/>
            </a:pPr>
            <a:r>
              <a:rPr lang="en-US" sz="2800" dirty="0">
                <a:ea typeface="宋体" charset="0"/>
                <a:cs typeface="宋体" charset="0"/>
              </a:rPr>
              <a:t>Page at beginning of list replaced</a:t>
            </a:r>
          </a:p>
          <a:p>
            <a:pPr eaLnBrk="1" hangingPunct="1">
              <a:lnSpc>
                <a:spcPct val="100000"/>
              </a:lnSpc>
              <a:buFont typeface="Wingdings" panose="05000000000000000000" pitchFamily="2" charset="2"/>
              <a:buChar char="l"/>
            </a:pPr>
            <a:r>
              <a:rPr lang="en-US" sz="2800" dirty="0">
                <a:ea typeface="宋体" charset="0"/>
                <a:cs typeface="宋体" charset="0"/>
              </a:rPr>
              <a:t>Advantage?</a:t>
            </a:r>
          </a:p>
          <a:p>
            <a:pPr>
              <a:lnSpc>
                <a:spcPct val="100000"/>
              </a:lnSpc>
              <a:buFont typeface="Wingdings" panose="05000000000000000000" pitchFamily="2" charset="2"/>
              <a:buChar char="ü"/>
            </a:pPr>
            <a:r>
              <a:rPr lang="en-US" sz="2800" dirty="0">
                <a:ea typeface="宋体" charset="0"/>
                <a:cs typeface="宋体" charset="0"/>
              </a:rPr>
              <a:t> easy to implement</a:t>
            </a:r>
          </a:p>
          <a:p>
            <a:pPr eaLnBrk="1" hangingPunct="1">
              <a:lnSpc>
                <a:spcPct val="100000"/>
              </a:lnSpc>
              <a:buFont typeface="Wingdings" panose="05000000000000000000" pitchFamily="2" charset="2"/>
              <a:buChar char="l"/>
            </a:pPr>
            <a:r>
              <a:rPr lang="en-US" sz="2800" dirty="0">
                <a:ea typeface="宋体" charset="0"/>
                <a:cs typeface="宋体" charset="0"/>
              </a:rPr>
              <a:t>Disadvantage?</a:t>
            </a:r>
          </a:p>
          <a:p>
            <a:pPr eaLnBrk="1" hangingPunct="1">
              <a:lnSpc>
                <a:spcPct val="100000"/>
              </a:lnSpc>
              <a:buFont typeface="Wingdings" panose="05000000000000000000" pitchFamily="2" charset="2"/>
              <a:buChar char="ü"/>
            </a:pPr>
            <a:r>
              <a:rPr lang="en-US" sz="2800" dirty="0">
                <a:ea typeface="宋体" charset="0"/>
                <a:cs typeface="宋体" charset="0"/>
              </a:rPr>
              <a:t>page in memory the longest (perhaps often used) may be evicted</a:t>
            </a:r>
          </a:p>
        </p:txBody>
      </p:sp>
    </p:spTree>
    <p:extLst>
      <p:ext uri="{BB962C8B-B14F-4D97-AF65-F5344CB8AC3E}">
        <p14:creationId xmlns:p14="http://schemas.microsoft.com/office/powerpoint/2010/main" val="81595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4C93970E-8813-AD4C-B646-B2AA6FC95E0F}" type="slidenum">
              <a:rPr lang="zh-CN" altLang="en-US" sz="1400">
                <a:ea typeface="宋体" charset="0"/>
                <a:cs typeface="宋体" charset="0"/>
              </a:rPr>
              <a:pPr algn="r" eaLnBrk="1" hangingPunct="1"/>
              <a:t>8</a:t>
            </a:fld>
            <a:endParaRPr lang="en-US" sz="1400" dirty="0">
              <a:ea typeface="宋体" charset="0"/>
              <a:cs typeface="宋体" charset="0"/>
            </a:endParaRPr>
          </a:p>
        </p:txBody>
      </p:sp>
      <p:sp>
        <p:nvSpPr>
          <p:cNvPr id="8195" name="Rectangle 2"/>
          <p:cNvSpPr>
            <a:spLocks noGrp="1" noChangeArrowheads="1"/>
          </p:cNvSpPr>
          <p:nvPr>
            <p:ph type="title" idx="4294967295"/>
          </p:nvPr>
        </p:nvSpPr>
        <p:spPr>
          <a:xfrm>
            <a:off x="98442" y="0"/>
            <a:ext cx="8891544" cy="1143000"/>
          </a:xfrm>
        </p:spPr>
        <p:txBody>
          <a:bodyPr>
            <a:normAutofit/>
          </a:bodyPr>
          <a:lstStyle/>
          <a:p>
            <a:pPr eaLnBrk="1" hangingPunct="1"/>
            <a:r>
              <a:rPr lang="en-US" sz="3500" b="1" dirty="0">
                <a:ea typeface="宋体" charset="0"/>
                <a:cs typeface="宋体" charset="0"/>
              </a:rPr>
              <a:t>Second Chance Page Replacement Algorithm</a:t>
            </a:r>
          </a:p>
        </p:txBody>
      </p:sp>
      <p:sp>
        <p:nvSpPr>
          <p:cNvPr id="8196" name="Rectangle 3"/>
          <p:cNvSpPr>
            <a:spLocks noGrp="1" noChangeArrowheads="1"/>
          </p:cNvSpPr>
          <p:nvPr>
            <p:ph type="body" idx="4294967295"/>
          </p:nvPr>
        </p:nvSpPr>
        <p:spPr>
          <a:xfrm>
            <a:off x="292151" y="1438276"/>
            <a:ext cx="8561287" cy="4657725"/>
          </a:xfrm>
        </p:spPr>
        <p:txBody>
          <a:bodyPr/>
          <a:lstStyle/>
          <a:p>
            <a:pPr eaLnBrk="1" hangingPunct="1">
              <a:buFont typeface="Wingdings" panose="05000000000000000000" pitchFamily="2" charset="2"/>
              <a:buChar char="l"/>
            </a:pPr>
            <a:r>
              <a:rPr lang="en-US" sz="3600" b="1" dirty="0">
                <a:ea typeface="宋体" charset="0"/>
                <a:cs typeface="宋体" charset="0"/>
              </a:rPr>
              <a:t>Inspect R bit:</a:t>
            </a:r>
          </a:p>
          <a:p>
            <a:pPr eaLnBrk="1" hangingPunct="1">
              <a:buFont typeface="Wingdings" panose="05000000000000000000" pitchFamily="2" charset="2"/>
              <a:buChar char="ü"/>
            </a:pPr>
            <a:r>
              <a:rPr lang="en-US" sz="3600" dirty="0">
                <a:ea typeface="宋体" charset="0"/>
                <a:cs typeface="宋体" charset="0"/>
              </a:rPr>
              <a:t>    if R = 0 </a:t>
            </a:r>
            <a:r>
              <a:rPr lang="en-US" sz="3600" dirty="0">
                <a:ea typeface="宋体" charset="0"/>
                <a:cs typeface="宋体" charset="0"/>
                <a:sym typeface="Wingdings" charset="0"/>
              </a:rPr>
              <a:t></a:t>
            </a:r>
            <a:r>
              <a:rPr lang="en-US" sz="3600" dirty="0">
                <a:ea typeface="宋体" charset="0"/>
                <a:cs typeface="宋体" charset="0"/>
              </a:rPr>
              <a:t> evict the page</a:t>
            </a:r>
          </a:p>
          <a:p>
            <a:pPr eaLnBrk="1" hangingPunct="1">
              <a:buFont typeface="Wingdings" panose="05000000000000000000" pitchFamily="2" charset="2"/>
              <a:buChar char="ü"/>
            </a:pPr>
            <a:r>
              <a:rPr lang="en-US" sz="3600" dirty="0">
                <a:ea typeface="宋体" charset="0"/>
                <a:cs typeface="宋体" charset="0"/>
              </a:rPr>
              <a:t>    if R = 1 </a:t>
            </a:r>
            <a:r>
              <a:rPr lang="en-US" sz="3600" dirty="0">
                <a:ea typeface="宋体" charset="0"/>
                <a:cs typeface="宋体" charset="0"/>
                <a:sym typeface="Wingdings" charset="0"/>
              </a:rPr>
              <a:t></a:t>
            </a:r>
            <a:r>
              <a:rPr lang="en-US" sz="3600" dirty="0">
                <a:ea typeface="宋体" charset="0"/>
                <a:cs typeface="宋体" charset="0"/>
              </a:rPr>
              <a:t> set R = 0 and put page at end (back) of list. The page is treated like a newly loaded page.</a:t>
            </a:r>
          </a:p>
        </p:txBody>
      </p:sp>
      <p:pic>
        <p:nvPicPr>
          <p:cNvPr id="5" name="Picture 4" descr="4-13">
            <a:extLst>
              <a:ext uri="{FF2B5EF4-FFF2-40B4-BE49-F238E27FC236}">
                <a16:creationId xmlns:a16="http://schemas.microsoft.com/office/drawing/2014/main" id="{71E34A1E-25B5-4E76-B65D-0648A8456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938" y="4456956"/>
            <a:ext cx="7691215" cy="206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96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08FD897E-54BD-A340-B5BA-3CE343C2F467}" type="slidenum">
              <a:rPr lang="zh-CN" altLang="en-US" sz="1400">
                <a:ea typeface="宋体" charset="0"/>
                <a:cs typeface="宋体" charset="0"/>
              </a:rPr>
              <a:pPr algn="r" eaLnBrk="1" hangingPunct="1"/>
              <a:t>9</a:t>
            </a:fld>
            <a:endParaRPr lang="en-US" sz="1400" dirty="0">
              <a:ea typeface="宋体" charset="0"/>
              <a:cs typeface="宋体" charset="0"/>
            </a:endParaRPr>
          </a:p>
        </p:txBody>
      </p:sp>
      <p:sp>
        <p:nvSpPr>
          <p:cNvPr id="9219" name="Rectangle 2"/>
          <p:cNvSpPr>
            <a:spLocks noGrp="1" noChangeArrowheads="1"/>
          </p:cNvSpPr>
          <p:nvPr>
            <p:ph type="title" idx="4294967295"/>
          </p:nvPr>
        </p:nvSpPr>
        <p:spPr>
          <a:xfrm>
            <a:off x="0" y="0"/>
            <a:ext cx="9145588" cy="1143000"/>
          </a:xfrm>
        </p:spPr>
        <p:txBody>
          <a:bodyPr/>
          <a:lstStyle/>
          <a:p>
            <a:pPr eaLnBrk="1" hangingPunct="1"/>
            <a:r>
              <a:rPr lang="en-US" sz="3600" b="1" dirty="0">
                <a:ea typeface="宋体" charset="0"/>
                <a:cs typeface="宋体" charset="0"/>
              </a:rPr>
              <a:t>Second Chance Page Replacement Algorithm</a:t>
            </a:r>
          </a:p>
        </p:txBody>
      </p:sp>
      <p:sp>
        <p:nvSpPr>
          <p:cNvPr id="9220" name="Rectangle 3"/>
          <p:cNvSpPr>
            <a:spLocks noGrp="1" noChangeArrowheads="1"/>
          </p:cNvSpPr>
          <p:nvPr>
            <p:ph type="body" idx="4294967295"/>
          </p:nvPr>
        </p:nvSpPr>
        <p:spPr>
          <a:xfrm>
            <a:off x="439815" y="4767264"/>
            <a:ext cx="8227854" cy="1800225"/>
          </a:xfrm>
        </p:spPr>
        <p:txBody>
          <a:bodyPr/>
          <a:lstStyle/>
          <a:p>
            <a:pPr eaLnBrk="1" hangingPunct="1">
              <a:lnSpc>
                <a:spcPct val="90000"/>
              </a:lnSpc>
              <a:buFont typeface="Wingdings" panose="05000000000000000000" pitchFamily="2" charset="2"/>
              <a:buChar char="l"/>
            </a:pPr>
            <a:r>
              <a:rPr lang="en-US" dirty="0">
                <a:ea typeface="宋体" charset="0"/>
                <a:cs typeface="宋体" charset="0"/>
              </a:rPr>
              <a:t>Operation of a second chance</a:t>
            </a:r>
            <a:endParaRPr lang="en-US" sz="2800" dirty="0">
              <a:ea typeface="宋体" charset="0"/>
              <a:cs typeface="宋体" charset="0"/>
            </a:endParaRPr>
          </a:p>
          <a:p>
            <a:pPr lvl="1" eaLnBrk="1" hangingPunct="1">
              <a:lnSpc>
                <a:spcPct val="90000"/>
              </a:lnSpc>
            </a:pPr>
            <a:r>
              <a:rPr lang="en-US" sz="2400" dirty="0">
                <a:ea typeface="宋体" charset="0"/>
                <a:cs typeface="宋体" charset="0"/>
              </a:rPr>
              <a:t>Pages sorted in FIFO order</a:t>
            </a:r>
          </a:p>
          <a:p>
            <a:pPr lvl="1" eaLnBrk="1" hangingPunct="1">
              <a:lnSpc>
                <a:spcPct val="90000"/>
              </a:lnSpc>
            </a:pPr>
            <a:r>
              <a:rPr lang="en-US" sz="2400" dirty="0">
                <a:ea typeface="宋体" charset="0"/>
                <a:cs typeface="宋体" charset="0"/>
              </a:rPr>
              <a:t>Page list if fault occurs at time 20, A has </a:t>
            </a:r>
            <a:r>
              <a:rPr lang="en-US" sz="2400" i="1" dirty="0">
                <a:ea typeface="宋体" charset="0"/>
                <a:cs typeface="宋体" charset="0"/>
              </a:rPr>
              <a:t>R</a:t>
            </a:r>
            <a:r>
              <a:rPr lang="en-US" sz="2400" dirty="0">
                <a:ea typeface="宋体" charset="0"/>
                <a:cs typeface="宋体" charset="0"/>
              </a:rPr>
              <a:t> bit set</a:t>
            </a:r>
            <a:br>
              <a:rPr lang="en-US" sz="2400" dirty="0">
                <a:ea typeface="宋体" charset="0"/>
                <a:cs typeface="宋体" charset="0"/>
              </a:rPr>
            </a:br>
            <a:r>
              <a:rPr lang="en-US" sz="2400" dirty="0">
                <a:ea typeface="宋体" charset="0"/>
                <a:cs typeface="宋体" charset="0"/>
              </a:rPr>
              <a:t>(numbers above pages are loading times)</a:t>
            </a:r>
          </a:p>
        </p:txBody>
      </p:sp>
      <p:pic>
        <p:nvPicPr>
          <p:cNvPr id="92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540" y="1223964"/>
            <a:ext cx="8316769" cy="3252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7321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12188</TotalTime>
  <Words>2467</Words>
  <Application>Microsoft Office PowerPoint</Application>
  <PresentationFormat>自定义</PresentationFormat>
  <Paragraphs>357</Paragraphs>
  <Slides>49</Slides>
  <Notes>0</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0</vt:i4>
      </vt:variant>
      <vt:variant>
        <vt:lpstr>幻灯片标题</vt:lpstr>
      </vt:variant>
      <vt:variant>
        <vt:i4>49</vt:i4>
      </vt:variant>
    </vt:vector>
  </HeadingPairs>
  <TitlesOfParts>
    <vt:vector size="65" baseType="lpstr">
      <vt:lpstr>Batang</vt:lpstr>
      <vt:lpstr>FontAwesome</vt:lpstr>
      <vt:lpstr>GeosansLight</vt:lpstr>
      <vt:lpstr>Microsoft Yahei</vt:lpstr>
      <vt:lpstr>Open Sans</vt:lpstr>
      <vt:lpstr>等线</vt:lpstr>
      <vt:lpstr>华文中宋</vt:lpstr>
      <vt:lpstr>宋体</vt:lpstr>
      <vt:lpstr>Arial</vt:lpstr>
      <vt:lpstr>Calibri</vt:lpstr>
      <vt:lpstr>Courier New</vt:lpstr>
      <vt:lpstr>Symbol</vt:lpstr>
      <vt:lpstr>Tahoma</vt:lpstr>
      <vt:lpstr>Times New Roman</vt:lpstr>
      <vt:lpstr>Wingdings</vt:lpstr>
      <vt:lpstr>Office 主题​​</vt:lpstr>
      <vt:lpstr>PowerPoint 演示文稿</vt:lpstr>
      <vt:lpstr>PowerPoint 演示文稿</vt:lpstr>
      <vt:lpstr>PowerPoint 演示文稿</vt:lpstr>
      <vt:lpstr>Page Replacement Algorithms</vt:lpstr>
      <vt:lpstr>Optimal Page Replacement Algorithm</vt:lpstr>
      <vt:lpstr>Not Recently Used Page Replacement Algorithm</vt:lpstr>
      <vt:lpstr>FIFO Page Replacement Algorithm</vt:lpstr>
      <vt:lpstr>Second Chance Page Replacement Algorithm</vt:lpstr>
      <vt:lpstr>Second Chance Page Replacement Algorithm</vt:lpstr>
      <vt:lpstr>The Clock Page Replacement Algorithm</vt:lpstr>
      <vt:lpstr>Least Recently Used (LRU)</vt:lpstr>
      <vt:lpstr>Least Recently Used (LRU)</vt:lpstr>
      <vt:lpstr>Simulating LRU in Software</vt:lpstr>
      <vt:lpstr>Simulating LRU in Software</vt:lpstr>
      <vt:lpstr>Simulating LRU in Software</vt:lpstr>
      <vt:lpstr>Working-Set Model</vt:lpstr>
      <vt:lpstr>Working-Set Model</vt:lpstr>
      <vt:lpstr>Working-set model</vt:lpstr>
      <vt:lpstr>Working-Set Model</vt:lpstr>
      <vt:lpstr>The Working Set Page Replacement Algorithm</vt:lpstr>
      <vt:lpstr>Review of Page Replacement Algorithms</vt:lpstr>
      <vt:lpstr>PowerPoint 演示文稿</vt:lpstr>
      <vt:lpstr>PowerPoint 演示文稿</vt:lpstr>
      <vt:lpstr>Modeling Page Replacement Algorithms</vt:lpstr>
      <vt:lpstr>PowerPoint 演示文稿</vt:lpstr>
      <vt:lpstr>Page Replacement</vt:lpstr>
      <vt:lpstr>Stack Replacement Algorithms</vt:lpstr>
      <vt:lpstr>PowerPoint 演示文稿</vt:lpstr>
      <vt:lpstr>PowerPoint 演示文稿</vt:lpstr>
      <vt:lpstr>PowerPoint 演示文稿</vt:lpstr>
      <vt:lpstr>PowerPoint 演示文稿</vt:lpstr>
      <vt:lpstr>Some issues related to paged memory management</vt:lpstr>
      <vt:lpstr>Paged Memory Management</vt:lpstr>
      <vt:lpstr>Paged Memory Management</vt:lpstr>
      <vt:lpstr>Local versus Global Allocation Policies</vt:lpstr>
      <vt:lpstr>Local versus Global Allocation Policies</vt:lpstr>
      <vt:lpstr>Page Size</vt:lpstr>
      <vt:lpstr>PowerPoint 演示文稿</vt:lpstr>
      <vt:lpstr>PowerPoint 演示文稿</vt:lpstr>
      <vt:lpstr>Separate Instruction and Data Spaces</vt:lpstr>
      <vt:lpstr>Shared Pages</vt:lpstr>
      <vt:lpstr>Cleaning Policy</vt:lpstr>
      <vt:lpstr>Page Fault Handling</vt:lpstr>
      <vt:lpstr>PowerPoint 演示文稿</vt:lpstr>
      <vt:lpstr>Locking Pages in Memory</vt:lpstr>
      <vt:lpstr>Backing Store</vt:lpstr>
      <vt:lpstr>PowerPoint 演示文稿</vt:lpstr>
      <vt:lpstr>PowerPoint 演示文稿</vt:lpstr>
      <vt:lpstr>Check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jinghui</dc:creator>
  <cp:lastModifiedBy>82305</cp:lastModifiedBy>
  <cp:revision>981</cp:revision>
  <cp:lastPrinted>2016-08-28T08:23:50Z</cp:lastPrinted>
  <dcterms:created xsi:type="dcterms:W3CDTF">2014-10-22T04:24:20Z</dcterms:created>
  <dcterms:modified xsi:type="dcterms:W3CDTF">2023-10-17T04:34:50Z</dcterms:modified>
</cp:coreProperties>
</file>